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presentationml.viewProps+xml" PartName="/ppt/viewProps.xml"/>
  <Override ContentType="application/vnd.openxmlformats-officedocument.presentationml.slide+xml" PartName="/ppt/slides/slide.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Default Extension="jpg" ContentType="image/jpeg"/>
  <Override ContentType="application/vnd.openxmlformats-officedocument.presentationml.slide+xml" PartName="/ppt/slides/slide5.xml"/>
  <Override ContentType="application/vnd.openxmlformats-officedocument.drawingml.chart+xml" PartName="/ppt/charts/chart.xml"/>
  <Default Extension="xlsx" ContentType="application/vnd.openxmlformats-officedocument.spreadsheetml.sheet"/>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slide+xml" PartName="/ppt/slides/slide24.xml"/>
  <Override ContentType="application/vnd.openxmlformats-officedocument.presentationml.slide+xml" PartName="/ppt/slides/slide25.xml"/>
  <Override ContentType="application/vnd.openxmlformats-officedocument.presentationml.slide+xml" PartName="/ppt/slides/slide26.xml"/>
  <Override ContentType="application/vnd.openxmlformats-officedocument.custom-properties+xml" PartName="/docProps/custom.xml"/>
</Types>
</file>

<file path=_rels/.rels><?xml version="1.0" encoding="UTF-8" standalone="yes"?>
<Relationships xmlns="http://schemas.openxmlformats.org/package/2006/relationships">
<Relationship Target="ppt/presentation.xml" Type="http://schemas.openxmlformats.org/officeDocument/2006/relationships/officeDocument" Id="rId1"/>
<Relationship Target="docProps/thumbnail.jpeg" Type="http://schemas.openxmlformats.org/package/2006/relationships/metadata/thumbnail" Id="rId2"/>
<Relationship Target="docProps/core.xml" Type="http://schemas.openxmlformats.org/package/2006/relationships/metadata/core-properties" Id="rId3"/>
<Relationship Target="docProps/app.xml" Type="http://schemas.openxmlformats.org/officeDocument/2006/relationships/extended-properties" Id="rId4"/>
<Relationship Target="docProps/custom.xml" Type="http://schemas.openxmlformats.org/officeDocument/2006/relationships/custom-properties" Id="rId5"/>
</Relationships>

</file>

<file path=ppt/presentation.xml><?xml version="1.0" encoding="utf-8"?>
<p:presentation xmlns:a="http://schemas.openxmlformats.org/drawingml/2006/main" xmlns:p="http://schemas.openxmlformats.org/presentationml/2006/main" xmlns:r="http://schemas.openxmlformats.org/officeDocument/2006/relationships" autoCompressPictures="0" saveSubsetFonts="1">
  <p:sldMasterIdLst>
    <p:sldMasterId id="2147483648" r:id="rId1"/>
  </p:sld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Lst>
  <p:sldSz cx="12192000" cy="6858000" type="screen16x9"/>
  <p:notesSz cx="6858000" cy="9144000"/>
  <p:defaultTextStyle>
    <a:defPPr>
      <a:defRPr lang="zh-CN"/>
    </a:defPPr>
    <a:lvl1pPr algn="l" defTabSz="914400" eaLnBrk="1" hangingPunct="1" latinLnBrk="0" marL="0" rtl="0">
      <a:defRPr kern="1200" sz="1800">
        <a:solidFill>
          <a:schemeClr val="tx1"/>
        </a:solidFill>
        <a:latin typeface="+mn-lt"/>
        <a:ea typeface="+mn-ea"/>
        <a:cs typeface="+mn-cs"/>
      </a:defRPr>
    </a:lvl1pPr>
    <a:lvl2pPr algn="l" defTabSz="914400" eaLnBrk="1" hangingPunct="1" latinLnBrk="0" marL="457200" rtl="0">
      <a:defRPr kern="1200" sz="1800">
        <a:solidFill>
          <a:schemeClr val="tx1"/>
        </a:solidFill>
        <a:latin typeface="+mn-lt"/>
        <a:ea typeface="+mn-ea"/>
        <a:cs typeface="+mn-cs"/>
      </a:defRPr>
    </a:lvl2pPr>
    <a:lvl3pPr algn="l" defTabSz="914400" eaLnBrk="1" hangingPunct="1" latinLnBrk="0" marL="914400" rtl="0">
      <a:defRPr kern="1200" sz="1800">
        <a:solidFill>
          <a:schemeClr val="tx1"/>
        </a:solidFill>
        <a:latin typeface="+mn-lt"/>
        <a:ea typeface="+mn-ea"/>
        <a:cs typeface="+mn-cs"/>
      </a:defRPr>
    </a:lvl3pPr>
    <a:lvl4pPr algn="l" defTabSz="914400" eaLnBrk="1" hangingPunct="1" latinLnBrk="0" marL="1371600" rtl="0">
      <a:defRPr kern="1200" sz="1800">
        <a:solidFill>
          <a:schemeClr val="tx1"/>
        </a:solidFill>
        <a:latin typeface="+mn-lt"/>
        <a:ea typeface="+mn-ea"/>
        <a:cs typeface="+mn-cs"/>
      </a:defRPr>
    </a:lvl4pPr>
    <a:lvl5pPr algn="l" defTabSz="914400" eaLnBrk="1" hangingPunct="1" latinLnBrk="0" marL="1828800" rtl="0">
      <a:defRPr kern="1200" sz="1800">
        <a:solidFill>
          <a:schemeClr val="tx1"/>
        </a:solidFill>
        <a:latin typeface="+mn-lt"/>
        <a:ea typeface="+mn-ea"/>
        <a:cs typeface="+mn-cs"/>
      </a:defRPr>
    </a:lvl5pPr>
    <a:lvl6pPr algn="l" defTabSz="914400" eaLnBrk="1" hangingPunct="1" latinLnBrk="0" marL="2286000" rtl="0">
      <a:defRPr kern="1200" sz="1800">
        <a:solidFill>
          <a:schemeClr val="tx1"/>
        </a:solidFill>
        <a:latin typeface="+mn-lt"/>
        <a:ea typeface="+mn-ea"/>
        <a:cs typeface="+mn-cs"/>
      </a:defRPr>
    </a:lvl6pPr>
    <a:lvl7pPr algn="l" defTabSz="914400" eaLnBrk="1" hangingPunct="1" latinLnBrk="0" marL="2743200" rtl="0">
      <a:defRPr kern="1200" sz="1800">
        <a:solidFill>
          <a:schemeClr val="tx1"/>
        </a:solidFill>
        <a:latin typeface="+mn-lt"/>
        <a:ea typeface="+mn-ea"/>
        <a:cs typeface="+mn-cs"/>
      </a:defRPr>
    </a:lvl7pPr>
    <a:lvl8pPr algn="l" defTabSz="914400" eaLnBrk="1" hangingPunct="1" latinLnBrk="0" marL="3200400" rtl="0">
      <a:defRPr kern="1200" sz="1800">
        <a:solidFill>
          <a:schemeClr val="tx1"/>
        </a:solidFill>
        <a:latin typeface="+mn-lt"/>
        <a:ea typeface="+mn-ea"/>
        <a:cs typeface="+mn-cs"/>
      </a:defRPr>
    </a:lvl8pPr>
    <a:lvl9pPr algn="l" defTabSz="914400" eaLnBrk="1" hangingPunct="1" latinLnBrk="0" marL="3657600" rtl="0">
      <a:defRPr kern="1200" sz="1800">
        <a:solidFill>
          <a:schemeClr val="tx1"/>
        </a:solidFill>
        <a:latin typeface="+mn-lt"/>
        <a:ea typeface="+mn-ea"/>
        <a:cs typeface="+mn-cs"/>
      </a:defRPr>
    </a:lvl9pPr>
  </p:defaultTextStyle>
  <p:extLst>
    <p:ext uri="{EFAFB233-063F-42B5-8137-9DF3F51BA10A}">
      <p15:sldGuideLst xmlns:ooxmlsdkcls="c:P15_CT_ExtendedGuideList" xmlns:p15="http://schemas.microsoft.com/office/powerpoint/2012/main"/>
    </p:ext>
  </p:extLst>
</p:presentation>
</file>

<file path=ppt/presProps.xml><?xml version="1.0" encoding="utf-8"?>
<p:presentationPr xmlns:a="http://schemas.openxmlformats.org/drawingml/2006/main" xmlns:p="http://schemas.openxmlformats.org/presentationml/2006/main" xmlns:r="http://schemas.openxmlformats.org/officeDocument/2006/relationships">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p="http://schemas.openxmlformats.org/presentationml/2006/main" xmlns:r="http://schemas.openxmlformats.org/officeDocument/2006/relationships" lastView="sldThumbnailView">
  <p:normalViewPr>
    <p:restoredLeft sz="16520"/>
    <p:restoredTop sz="94674"/>
  </p:normalViewPr>
  <p:slideViewPr>
    <p:cSldViewPr snapToGrid="0">
      <p:cViewPr varScale="1">
        <p:scale>
          <a:sx d="100" n="124"/>
          <a:sy d="100" n="124"/>
        </p:scale>
        <p:origin x="224" y="168"/>
      </p:cViewPr>
      <p:guideLst/>
    </p:cSldViewPr>
  </p:slideViewPr>
  <p:notesTextViewPr>
    <p:cViewPr>
      <p:scale>
        <a:sx d="1" n="1"/>
        <a:sy d="1" n="1"/>
      </p:scale>
      <p:origin x="0" y="0"/>
    </p:cViewPr>
  </p:notesTextViewPr>
  <p:gridSpacing cx="72008" cy="72008"/>
</p:viewPr>
</file>

<file path=ppt/_rels/presentation.xml.rels><?xml version="1.0" encoding="UTF-8" standalone="yes"?>
<Relationships xmlns="http://schemas.openxmlformats.org/package/2006/relationships">
<Relationship Target="slideMasters/slideMaster1.xml" Type="http://schemas.openxmlformats.org/officeDocument/2006/relationships/slideMaster" Id="rId1"/>
<Relationship Target="presProps.xml" Type="http://schemas.openxmlformats.org/officeDocument/2006/relationships/presProps" Id="rId2"/>
<Relationship Target="viewProps.xml" Type="http://schemas.openxmlformats.org/officeDocument/2006/relationships/viewProps" Id="rId3"/>
<Relationship Target="theme/theme1.xml" Type="http://schemas.openxmlformats.org/officeDocument/2006/relationships/theme" Id="rId4"/>
<Relationship Target="tableStyles.xml" Type="http://schemas.openxmlformats.org/officeDocument/2006/relationships/tableStyles" Id="rId5"/>
<Relationship Target="slides/slide1.xml" Type="http://schemas.openxmlformats.org/officeDocument/2006/relationships/slide" Id="rId6"/>
<Relationship Target="slides/slide.xml" Type="http://schemas.openxmlformats.org/officeDocument/2006/relationships/slide" Id="rId7"/>
<Relationship Target="slides/slide2.xml" Type="http://schemas.openxmlformats.org/officeDocument/2006/relationships/slide" Id="rId8"/>
<Relationship Target="slides/slide3.xml" Type="http://schemas.openxmlformats.org/officeDocument/2006/relationships/slide" Id="rId9"/>
<Relationship Target="slides/slide4.xml" Type="http://schemas.openxmlformats.org/officeDocument/2006/relationships/slide" Id="rId10"/>
<Relationship Target="slides/slide5.xml" Type="http://schemas.openxmlformats.org/officeDocument/2006/relationships/slide" Id="rId11"/>
<Relationship Target="slides/slide6.xml" Type="http://schemas.openxmlformats.org/officeDocument/2006/relationships/slide" Id="rId12"/>
<Relationship Target="slides/slide7.xml" Type="http://schemas.openxmlformats.org/officeDocument/2006/relationships/slide" Id="rId13"/>
<Relationship Target="slides/slide8.xml" Type="http://schemas.openxmlformats.org/officeDocument/2006/relationships/slide" Id="rId14"/>
<Relationship Target="slides/slide9.xml" Type="http://schemas.openxmlformats.org/officeDocument/2006/relationships/slide" Id="rId15"/>
<Relationship Target="slides/slide10.xml" Type="http://schemas.openxmlformats.org/officeDocument/2006/relationships/slide" Id="rId16"/>
<Relationship Target="slides/slide11.xml" Type="http://schemas.openxmlformats.org/officeDocument/2006/relationships/slide" Id="rId17"/>
<Relationship Target="slides/slide12.xml" Type="http://schemas.openxmlformats.org/officeDocument/2006/relationships/slide" Id="rId18"/>
<Relationship Target="slides/slide13.xml" Type="http://schemas.openxmlformats.org/officeDocument/2006/relationships/slide" Id="rId19"/>
<Relationship Target="slides/slide14.xml" Type="http://schemas.openxmlformats.org/officeDocument/2006/relationships/slide" Id="rId20"/>
<Relationship Target="slides/slide15.xml" Type="http://schemas.openxmlformats.org/officeDocument/2006/relationships/slide" Id="rId21"/>
<Relationship Target="slides/slide16.xml" Type="http://schemas.openxmlformats.org/officeDocument/2006/relationships/slide" Id="rId22"/>
<Relationship Target="slides/slide17.xml" Type="http://schemas.openxmlformats.org/officeDocument/2006/relationships/slide" Id="rId23"/>
<Relationship Target="slides/slide18.xml" Type="http://schemas.openxmlformats.org/officeDocument/2006/relationships/slide" Id="rId24"/>
<Relationship Target="slides/slide19.xml" Type="http://schemas.openxmlformats.org/officeDocument/2006/relationships/slide" Id="rId25"/>
<Relationship Target="slides/slide20.xml" Type="http://schemas.openxmlformats.org/officeDocument/2006/relationships/slide" Id="rId26"/>
<Relationship Target="slides/slide21.xml" Type="http://schemas.openxmlformats.org/officeDocument/2006/relationships/slide" Id="rId27"/>
<Relationship Target="slides/slide22.xml" Type="http://schemas.openxmlformats.org/officeDocument/2006/relationships/slide" Id="rId28"/>
<Relationship Target="slides/slide23.xml" Type="http://schemas.openxmlformats.org/officeDocument/2006/relationships/slide" Id="rId29"/>
<Relationship Target="slides/slide24.xml" Type="http://schemas.openxmlformats.org/officeDocument/2006/relationships/slide" Id="rId30"/>
<Relationship Target="slides/slide25.xml" Type="http://schemas.openxmlformats.org/officeDocument/2006/relationships/slide" Id="rId31"/>
<Relationship Target="slides/slide26.xml" Type="http://schemas.openxmlformats.org/officeDocument/2006/relationships/slide" Id="rId32"/>
</Relationships>

</file>

<file path=ppt/charts/_rels/chart.xml.rels><?xml version="1.0" encoding="UTF-8" standalone="yes"?>
<rels:Relationships xmlns:rels="http://schemas.openxmlformats.org/package/2006/relationships">
<rels:Relationship Target="../embeddings/Microsoft_Excel____.xlsx" Type="http://schemas.openxmlformats.org/officeDocument/2006/relationships/package" Id="rId1"/>
</rels:Relationships>

</file>

<file path=ppt/charts/chart.xml><?xml version="1.0" encoding="utf-8"?>
<c:chartSpace xmlns:a="http://schemas.openxmlformats.org/drawingml/2006/main" xmlns:c="http://schemas.openxmlformats.org/drawingml/2006/chart" xmlns:r="http://schemas.openxmlformats.org/officeDocument/2006/relationships">
  <c:chart>
    <c:plotArea>
      <c:barChart>
        <c:barDir val="col"/>
        <c:varyColors val="0"/>
        <c:ser>
          <c:idx val="0"/>
          <c:order val="0"/>
          <c:tx>
            <c:strRef>
              <c:f>Sheet0!$B$1</c:f>
              <c:strCache>
                <c:ptCount val="1"/>
                <c:pt idx="0">
                  <c:v>占比（%）</c:v>
                </c:pt>
              </c:strCache>
            </c:strRef>
          </c:tx>
          <c:spPr>
            <a:solidFill>
              <a:srgbClr val="9FAAB8"/>
            </a:solidFill>
          </c:spPr>
          <c:cat>
            <c:strRef>
              <c:f>Sheet0!$A$2:$A$7</c:f>
              <c:strCache>
                <c:ptCount val="6"/>
                <c:pt idx="0">
                  <c:v>直接材料</c:v>
                </c:pt>
                <c:pt idx="1">
                  <c:v>直接人工</c:v>
                </c:pt>
                <c:pt idx="2">
                  <c:v>制造费用</c:v>
                </c:pt>
                <c:pt idx="3">
                  <c:v>销售费用</c:v>
                </c:pt>
                <c:pt idx="4">
                  <c:v>管理费用</c:v>
                </c:pt>
                <c:pt idx="5">
                  <c:v>财务费用</c:v>
                </c:pt>
              </c:strCache>
            </c:strRef>
          </c:cat>
          <c:val>
            <c:numRef>
              <c:f>Sheet0!$B$2:$B$7</c:f>
              <c:numCache>
                <c:ptCount val="6"/>
                <c:pt idx="0">
                  <c:v>45.2</c:v>
                </c:pt>
                <c:pt idx="1">
                  <c:v>18.7</c:v>
                </c:pt>
                <c:pt idx="2">
                  <c:v>22.4</c:v>
                </c:pt>
                <c:pt idx="3">
                  <c:v>8.5</c:v>
                </c:pt>
                <c:pt idx="4">
                  <c:v>4.2</c:v>
                </c:pt>
                <c:pt idx="5">
                  <c:v>1.0</c:v>
                </c:pt>
              </c:numCache>
            </c:numRef>
          </c:val>
        </c:ser>
        <c:axId val="0"/>
        <c:axId val="1"/>
      </c:barChart>
      <c:catAx>
        <c:axId val="0"/>
        <c:scaling>
          <c:orientation val="minMax"/>
        </c:scaling>
        <c:delete val="0"/>
        <c:axPos val="b"/>
        <c:majorTickMark val="cross"/>
        <c:minorTickMark val="none"/>
        <c:tickLblPos val="nextTo"/>
        <c:crossAx val="1"/>
        <c:crosses val="autoZero"/>
        <c:auto val="0"/>
      </c:catAx>
      <c:valAx>
        <c:axId val="1"/>
        <c:scaling>
          <c:orientation val="minMax"/>
        </c:scaling>
        <c:delete val="0"/>
        <c:axPos val="l"/>
        <c:majorTickMark val="cross"/>
        <c:minorTickMark val="none"/>
        <c:tickLblPos val="nextTo"/>
        <c:crossAx val="0"/>
        <c:crosses val="autoZero"/>
        <c:crossBetween val="between"/>
      </c:valAx>
    </c:plotArea>
    <c:legend>
      <c:legendPos val="t"/>
      <c:overlay val="0"/>
    </c:legend>
  </c:chart>
  <c:externalData r:id="rId1"/>
</c:chartSpace>
</file>

<file path=ppt/slideLayouts/_rels/slideLayout1.xml.rels><?xml version="1.0" encoding="UTF-8" standalone="yes"?>
<Relationships xmlns="http://schemas.openxmlformats.org/package/2006/relationships">
<Relationship Target="../slideMasters/slideMaster1.xml" Type="http://schemas.openxmlformats.org/officeDocument/2006/relationships/slideMaster" Id="rId1"/>
</Relationships>

</file>

<file path=ppt/slideLayouts/_rels/slideLayout10.xml.rels><?xml version="1.0" encoding="UTF-8" standalone="yes"?>
<Relationships xmlns="http://schemas.openxmlformats.org/package/2006/relationships">
<Relationship Target="../slideMasters/slideMaster1.xml" Type="http://schemas.openxmlformats.org/officeDocument/2006/relationships/slideMaster" Id="rId1"/>
</Relationships>

</file>

<file path=ppt/slideLayouts/_rels/slideLayout11.xml.rels><?xml version="1.0" encoding="UTF-8" standalone="yes"?>
<Relationships xmlns="http://schemas.openxmlformats.org/package/2006/relationships">
<Relationship Target="../slideMasters/slideMaster1.xml" Type="http://schemas.openxmlformats.org/officeDocument/2006/relationships/slideMaster" Id="rId1"/>
</Relationships>

</file>

<file path=ppt/slideLayouts/_rels/slideLayout2.xml.rels><?xml version="1.0" encoding="UTF-8" standalone="yes"?>
<Relationships xmlns="http://schemas.openxmlformats.org/package/2006/relationships">
<Relationship Target="../slideMasters/slideMaster1.xml" Type="http://schemas.openxmlformats.org/officeDocument/2006/relationships/slideMaster" Id="rId1"/>
</Relationships>

</file>

<file path=ppt/slideLayouts/_rels/slideLayout3.xml.rels><?xml version="1.0" encoding="UTF-8" standalone="yes"?>
<Relationships xmlns="http://schemas.openxmlformats.org/package/2006/relationships">
<Relationship Target="../slideMasters/slideMaster1.xml" Type="http://schemas.openxmlformats.org/officeDocument/2006/relationships/slideMaster" Id="rId1"/>
</Relationships>

</file>

<file path=ppt/slideLayouts/_rels/slideLayout4.xml.rels><?xml version="1.0" encoding="UTF-8" standalone="yes"?>
<Relationships xmlns="http://schemas.openxmlformats.org/package/2006/relationships">
<Relationship Target="../slideMasters/slideMaster1.xml" Type="http://schemas.openxmlformats.org/officeDocument/2006/relationships/slideMaster" Id="rId1"/>
</Relationships>

</file>

<file path=ppt/slideLayouts/_rels/slideLayout5.xml.rels><?xml version="1.0" encoding="UTF-8" standalone="yes"?>
<Relationships xmlns="http://schemas.openxmlformats.org/package/2006/relationships">
<Relationship Target="../slideMasters/slideMaster1.xml" Type="http://schemas.openxmlformats.org/officeDocument/2006/relationships/slideMaster" Id="rId1"/>
</Relationships>

</file>

<file path=ppt/slideLayouts/_rels/slideLayout6.xml.rels><?xml version="1.0" encoding="UTF-8" standalone="yes"?>
<Relationships xmlns="http://schemas.openxmlformats.org/package/2006/relationships">
<Relationship Target="../slideMasters/slideMaster1.xml" Type="http://schemas.openxmlformats.org/officeDocument/2006/relationships/slideMaster" Id="rId1"/>
</Relationships>

</file>

<file path=ppt/slideLayouts/_rels/slideLayout7.xml.rels><?xml version="1.0" encoding="UTF-8" standalone="yes"?>
<Relationships xmlns="http://schemas.openxmlformats.org/package/2006/relationships">
<Relationship Target="../slideMasters/slideMaster1.xml" Type="http://schemas.openxmlformats.org/officeDocument/2006/relationships/slideMaster" Id="rId1"/>
</Relationships>

</file>

<file path=ppt/slideLayouts/_rels/slideLayout8.xml.rels><?xml version="1.0" encoding="UTF-8" standalone="yes"?>
<Relationships xmlns="http://schemas.openxmlformats.org/package/2006/relationships">
<Relationship Target="../slideMasters/slideMaster1.xml" Type="http://schemas.openxmlformats.org/officeDocument/2006/relationships/slideMaster" Id="rId1"/>
</Relationships>

</file>

<file path=ppt/slideLayouts/_rels/slideLayout9.xml.rels><?xml version="1.0" encoding="UTF-8" standalone="yes"?>
<Relationships xmlns="http://schemas.openxmlformats.org/package/2006/relationships">
<Relationship Target="../slideMasters/slideMaster1.xml" Type="http://schemas.openxmlformats.org/officeDocument/2006/relationships/slideMaster" Id="rId1"/>
</Relationships>

</file>

<file path=ppt/slideLayouts/slideLayout1.xml><?xml version="1.0" encoding="utf-8"?>
<p:sldLayout xmlns:a="http://schemas.openxmlformats.org/drawingml/2006/main" xmlns:ooxmlsdk="ooxmlsdk" xmlns:p="http://schemas.openxmlformats.org/presentationml/2006/main" xmlns:r="http://schemas.openxmlformats.org/officeDocument/2006/relationships" preserve="1" type="title">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ooxmlsdkcls="c:A16_CT_CreationId" id="{AFF4D715-50C3-B803-A8ED-E297CF0F23CC}"/>
              </a:ext>
            </a:extLst>
          </p:cNvPr>
          <p:cNvSpPr>
            <a:spLocks noGrp="1"/>
          </p:cNvSpPr>
          <p:nvPr>
            <p:ph type="ctrTitle"/>
          </p:nvPr>
        </p:nvSpPr>
        <p:spPr>
          <a:xfrm>
            <a:off x="1524000" y="1122363"/>
            <a:ext cx="9144000" cy="2387600"/>
          </a:xfrm>
        </p:spPr>
        <p:txBody>
          <a:bodyPr anchor="b"/>
          <a:lstStyle>
            <a:lvl1pPr algn="ctr">
              <a:defRPr sz="6000"/>
            </a:lvl1pPr>
          </a:lstStyle>
          <a:p>
            <a:r>
              <a:rPr altLang="en-US" kumimoji="1" lang="zh-CN"/>
              <a:t>单击此处编辑母版标题样式</a:t>
            </a:r>
          </a:p>
        </p:txBody>
      </p:sp>
      <p:sp>
        <p:nvSpPr>
          <p:cNvPr id="3" name="副标题 2">
            <a:extLst>
              <a:ext uri="{FF2B5EF4-FFF2-40B4-BE49-F238E27FC236}">
                <a16:creationId xmlns:a16="http://schemas.microsoft.com/office/drawing/2014/main" xmlns:ooxmlsdkcls="c:A16_CT_CreationId" id="{72D1C8FA-4E74-3C2B-B2E1-90179EE0F86D}"/>
              </a:ext>
            </a:extLst>
          </p:cNvPr>
          <p:cNvSpPr>
            <a:spLocks noGrp="1"/>
          </p:cNvSpPr>
          <p:nvPr>
            <p:ph idx="1" type="subTitle"/>
          </p:nvPr>
        </p:nvSpPr>
        <p:spPr>
          <a:xfrm>
            <a:off x="1524000" y="3602038"/>
            <a:ext cx="9144000" cy="1655762"/>
          </a:xfrm>
        </p:spPr>
        <p:txBody>
          <a:bodyPr/>
          <a:lstStyle>
            <a:lvl1pPr algn="ctr" indent="0" marL="0">
              <a:buNone/>
              <a:defRPr sz="2400"/>
            </a:lvl1pPr>
            <a:lvl2pPr algn="ctr" indent="0" marL="457200">
              <a:buNone/>
              <a:defRPr sz="2000"/>
            </a:lvl2pPr>
            <a:lvl3pPr algn="ctr" indent="0" marL="914400">
              <a:buNone/>
              <a:defRPr sz="1800"/>
            </a:lvl3pPr>
            <a:lvl4pPr algn="ctr" indent="0" marL="1371600">
              <a:buNone/>
              <a:defRPr sz="1600"/>
            </a:lvl4pPr>
            <a:lvl5pPr algn="ctr" indent="0" marL="1828800">
              <a:buNone/>
              <a:defRPr sz="1600"/>
            </a:lvl5pPr>
            <a:lvl6pPr algn="ctr" indent="0" marL="2286000">
              <a:buNone/>
              <a:defRPr sz="1600"/>
            </a:lvl6pPr>
            <a:lvl7pPr algn="ctr" indent="0" marL="2743200">
              <a:buNone/>
              <a:defRPr sz="1600"/>
            </a:lvl7pPr>
            <a:lvl8pPr algn="ctr" indent="0" marL="3200400">
              <a:buNone/>
              <a:defRPr sz="1600"/>
            </a:lvl8pPr>
            <a:lvl9pPr algn="ctr" indent="0" marL="3657600">
              <a:buNone/>
              <a:defRPr sz="1600"/>
            </a:lvl9pPr>
          </a:lstStyle>
          <a:p>
            <a:r>
              <a:rPr altLang="en-US" kumimoji="1" lang="zh-CN"/>
              <a:t>单击此处编辑母版副标题样式</a:t>
            </a:r>
          </a:p>
        </p:txBody>
      </p:sp>
      <p:sp>
        <p:nvSpPr>
          <p:cNvPr id="4" name="日期占位符 3">
            <a:extLst>
              <a:ext uri="{FF2B5EF4-FFF2-40B4-BE49-F238E27FC236}">
                <a16:creationId xmlns:a16="http://schemas.microsoft.com/office/drawing/2014/main" xmlns:ooxmlsdkcls="c:A16_CT_CreationId" id="{EAF96F5C-20E8-D5B3-4B51-E00FBADC2408}"/>
              </a:ext>
            </a:extLst>
          </p:cNvPr>
          <p:cNvSpPr>
            <a:spLocks noGrp="1"/>
          </p:cNvSpPr>
          <p:nvPr>
            <p:ph idx="10" sz="half" type="dt"/>
          </p:nvPr>
        </p:nvSpPr>
        <p:spPr/>
        <p:txBody>
          <a:bodyPr/>
          <a:lstStyle/>
          <a:p>
            <a:fld id="{BDC48963-C8E2-1E4C-A771-F62A9F2C7DEC}" type="datetimeFigureOut">
              <a:rPr altLang="en-US" kumimoji="1" lang="zh-CN" smtClean="0"/>
              <a:t>2025/10/20</a:t>
            </a:fld>
            <a:endParaRPr altLang="en-US" kumimoji="1" lang="zh-CN"/>
          </a:p>
        </p:txBody>
      </p:sp>
      <p:sp>
        <p:nvSpPr>
          <p:cNvPr id="5" name="页脚占位符 4">
            <a:extLst>
              <a:ext uri="{FF2B5EF4-FFF2-40B4-BE49-F238E27FC236}">
                <a16:creationId xmlns:a16="http://schemas.microsoft.com/office/drawing/2014/main" xmlns:ooxmlsdkcls="c:A16_CT_CreationId" id="{5DCA3150-268E-E144-EB8E-C83266A4625E}"/>
              </a:ext>
            </a:extLst>
          </p:cNvPr>
          <p:cNvSpPr>
            <a:spLocks noGrp="1"/>
          </p:cNvSpPr>
          <p:nvPr>
            <p:ph idx="11" sz="quarter" type="ftr"/>
          </p:nvPr>
        </p:nvSpPr>
        <p:spPr/>
        <p:txBody>
          <a:bodyPr/>
          <a:lstStyle/>
          <a:p>
            <a:endParaRPr altLang="en-US" kumimoji="1" lang="zh-CN"/>
          </a:p>
        </p:txBody>
      </p:sp>
      <p:sp>
        <p:nvSpPr>
          <p:cNvPr id="6" name="灯片编号占位符 5">
            <a:extLst>
              <a:ext uri="{FF2B5EF4-FFF2-40B4-BE49-F238E27FC236}">
                <a16:creationId xmlns:a16="http://schemas.microsoft.com/office/drawing/2014/main" xmlns:ooxmlsdkcls="c:A16_CT_CreationId" id="{62C9375F-A225-D342-874D-7AF26BF34C8D}"/>
              </a:ext>
            </a:extLst>
          </p:cNvPr>
          <p:cNvSpPr>
            <a:spLocks noGrp="1"/>
          </p:cNvSpPr>
          <p:nvPr>
            <p:ph idx="12" sz="quarter" type="sldNum"/>
          </p:nvPr>
        </p:nvSpPr>
        <p:spPr/>
        <p:txBody>
          <a:bodyPr/>
          <a:lstStyle/>
          <a:p>
            <a:fld id="{14F1114B-15D0-654E-97CA-9E77F051A874}" type="slidenum">
              <a:rPr altLang="en-US" kumimoji="1" lang="zh-CN" smtClean="0"/>
              <a:t>‹#›</a:t>
            </a:fld>
            <a:endParaRPr altLang="en-US" kumimoji="1" lang="zh-CN"/>
          </a:p>
        </p:txBody>
      </p:sp>
    </p:spTree>
    <p:extLst>
      <p:ext uri="{BB962C8B-B14F-4D97-AF65-F5344CB8AC3E}">
        <p14:creationId xmlns:ooxmlsdkcls="c:P14_CT_RandomId" xmlns:p14="http://schemas.microsoft.com/office/powerpoint/2010/main" val="1213152611"/>
      </p:ext>
    </p:extLst>
  </p:cSld>
  <p:clrMapOvr>
    <a:masterClrMapping/>
  </p:clrMapOvr>
  <p:extLst>
    <p:ext uri="ooxmlsdk">
      <ooxmlsdk:mediaFallback xmlns:ooxmlsdkcls="c:OOXMLSDK_CT_MediaFallback" target="/slidelayout//ppt/slideLayouts/slideLayout1.xml.png" type="slideLayout"/>
    </p:ext>
  </p:extLst>
</p:sldLayout>
</file>

<file path=ppt/slideLayouts/slideLayout10.xml><?xml version="1.0" encoding="utf-8"?>
<p:sldLayout xmlns:a="http://schemas.openxmlformats.org/drawingml/2006/main" xmlns:ooxmlsdk="ooxmlsdk" xmlns:p="http://schemas.openxmlformats.org/presentationml/2006/main" xmlns:r="http://schemas.openxmlformats.org/officeDocument/2006/relationships" preserve="1" type="vertTx">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ooxmlsdkcls="c:A16_CT_CreationId" id="{B19FE248-CB53-29A6-B21F-1B9B25DDF73C}"/>
              </a:ext>
            </a:extLst>
          </p:cNvPr>
          <p:cNvSpPr>
            <a:spLocks noGrp="1"/>
          </p:cNvSpPr>
          <p:nvPr>
            <p:ph type="title"/>
          </p:nvPr>
        </p:nvSpPr>
        <p:spPr/>
        <p:txBody>
          <a:bodyPr/>
          <a:lstStyle/>
          <a:p>
            <a:r>
              <a:rPr altLang="en-US" kumimoji="1" lang="zh-CN"/>
              <a:t>单击此处编辑母版标题样式</a:t>
            </a:r>
          </a:p>
        </p:txBody>
      </p:sp>
      <p:sp>
        <p:nvSpPr>
          <p:cNvPr id="3" name="竖排文字占位符 2">
            <a:extLst>
              <a:ext uri="{FF2B5EF4-FFF2-40B4-BE49-F238E27FC236}">
                <a16:creationId xmlns:a16="http://schemas.microsoft.com/office/drawing/2014/main" xmlns:ooxmlsdkcls="c:A16_CT_CreationId" id="{B3CB66B5-34D0-BDE9-5932-0E416504FDCD}"/>
              </a:ext>
            </a:extLst>
          </p:cNvPr>
          <p:cNvSpPr>
            <a:spLocks noGrp="1"/>
          </p:cNvSpPr>
          <p:nvPr>
            <p:ph idx="1" orient="vert" type="body"/>
          </p:nvPr>
        </p:nvSpPr>
        <p:spPr/>
        <p:txBody>
          <a:bodyPr vert="eaVert"/>
          <a:lstStyle/>
          <a:p>
            <a:pPr lvl="0"/>
            <a:r>
              <a:rPr altLang="en-US" kumimoji="1" lang="zh-CN"/>
              <a:t>单击此处编辑母版文本样式</a:t>
            </a:r>
          </a:p>
          <a:p>
            <a:pPr lvl="1"/>
            <a:r>
              <a:rPr altLang="en-US" kumimoji="1" lang="zh-CN"/>
              <a:t>二级</a:t>
            </a:r>
          </a:p>
          <a:p>
            <a:pPr lvl="2"/>
            <a:r>
              <a:rPr altLang="en-US" kumimoji="1" lang="zh-CN"/>
              <a:t>三级</a:t>
            </a:r>
          </a:p>
          <a:p>
            <a:pPr lvl="3"/>
            <a:r>
              <a:rPr altLang="en-US" kumimoji="1" lang="zh-CN"/>
              <a:t>四级</a:t>
            </a:r>
          </a:p>
          <a:p>
            <a:pPr lvl="4"/>
            <a:r>
              <a:rPr altLang="en-US" kumimoji="1" lang="zh-CN"/>
              <a:t>五级</a:t>
            </a:r>
          </a:p>
        </p:txBody>
      </p:sp>
      <p:sp>
        <p:nvSpPr>
          <p:cNvPr id="4" name="日期占位符 3">
            <a:extLst>
              <a:ext uri="{FF2B5EF4-FFF2-40B4-BE49-F238E27FC236}">
                <a16:creationId xmlns:a16="http://schemas.microsoft.com/office/drawing/2014/main" xmlns:ooxmlsdkcls="c:A16_CT_CreationId" id="{2BD9B6BF-E627-7250-3EDA-1287E1110522}"/>
              </a:ext>
            </a:extLst>
          </p:cNvPr>
          <p:cNvSpPr>
            <a:spLocks noGrp="1"/>
          </p:cNvSpPr>
          <p:nvPr>
            <p:ph idx="10" sz="half" type="dt"/>
          </p:nvPr>
        </p:nvSpPr>
        <p:spPr/>
        <p:txBody>
          <a:bodyPr/>
          <a:lstStyle/>
          <a:p>
            <a:fld id="{BDC48963-C8E2-1E4C-A771-F62A9F2C7DEC}" type="datetimeFigureOut">
              <a:rPr altLang="en-US" kumimoji="1" lang="zh-CN" smtClean="0"/>
              <a:t>2025/10/20</a:t>
            </a:fld>
            <a:endParaRPr altLang="en-US" kumimoji="1" lang="zh-CN"/>
          </a:p>
        </p:txBody>
      </p:sp>
      <p:sp>
        <p:nvSpPr>
          <p:cNvPr id="5" name="页脚占位符 4">
            <a:extLst>
              <a:ext uri="{FF2B5EF4-FFF2-40B4-BE49-F238E27FC236}">
                <a16:creationId xmlns:a16="http://schemas.microsoft.com/office/drawing/2014/main" xmlns:ooxmlsdkcls="c:A16_CT_CreationId" id="{AA7CADA8-4560-F141-7ED6-BD570DF7468A}"/>
              </a:ext>
            </a:extLst>
          </p:cNvPr>
          <p:cNvSpPr>
            <a:spLocks noGrp="1"/>
          </p:cNvSpPr>
          <p:nvPr>
            <p:ph idx="11" sz="quarter" type="ftr"/>
          </p:nvPr>
        </p:nvSpPr>
        <p:spPr/>
        <p:txBody>
          <a:bodyPr/>
          <a:lstStyle/>
          <a:p>
            <a:endParaRPr altLang="en-US" kumimoji="1" lang="zh-CN"/>
          </a:p>
        </p:txBody>
      </p:sp>
      <p:sp>
        <p:nvSpPr>
          <p:cNvPr id="6" name="灯片编号占位符 5">
            <a:extLst>
              <a:ext uri="{FF2B5EF4-FFF2-40B4-BE49-F238E27FC236}">
                <a16:creationId xmlns:a16="http://schemas.microsoft.com/office/drawing/2014/main" xmlns:ooxmlsdkcls="c:A16_CT_CreationId" id="{24590A53-D30B-FB19-DA4E-56FFB4BECD9D}"/>
              </a:ext>
            </a:extLst>
          </p:cNvPr>
          <p:cNvSpPr>
            <a:spLocks noGrp="1"/>
          </p:cNvSpPr>
          <p:nvPr>
            <p:ph idx="12" sz="quarter" type="sldNum"/>
          </p:nvPr>
        </p:nvSpPr>
        <p:spPr/>
        <p:txBody>
          <a:bodyPr/>
          <a:lstStyle/>
          <a:p>
            <a:fld id="{14F1114B-15D0-654E-97CA-9E77F051A874}" type="slidenum">
              <a:rPr altLang="en-US" kumimoji="1" lang="zh-CN" smtClean="0"/>
              <a:t>‹#›</a:t>
            </a:fld>
            <a:endParaRPr altLang="en-US" kumimoji="1" lang="zh-CN"/>
          </a:p>
        </p:txBody>
      </p:sp>
    </p:spTree>
    <p:extLst>
      <p:ext uri="{BB962C8B-B14F-4D97-AF65-F5344CB8AC3E}">
        <p14:creationId xmlns:ooxmlsdkcls="c:P14_CT_RandomId" xmlns:p14="http://schemas.microsoft.com/office/powerpoint/2010/main" val="1821721733"/>
      </p:ext>
    </p:extLst>
  </p:cSld>
  <p:clrMapOvr>
    <a:masterClrMapping/>
  </p:clrMapOvr>
  <p:extLst>
    <p:ext uri="ooxmlsdk">
      <ooxmlsdk:mediaFallback xmlns:ooxmlsdkcls="c:OOXMLSDK_CT_MediaFallback" target="/slidelayout//ppt/slideLayouts/slideLayout10.xml.png" type="slideLayout"/>
    </p:ext>
  </p:extLst>
</p:sldLayout>
</file>

<file path=ppt/slideLayouts/slideLayout11.xml><?xml version="1.0" encoding="utf-8"?>
<p:sldLayout xmlns:a="http://schemas.openxmlformats.org/drawingml/2006/main" xmlns:ooxmlsdk="ooxmlsdk" xmlns:p="http://schemas.openxmlformats.org/presentationml/2006/main" xmlns:r="http://schemas.openxmlformats.org/officeDocument/2006/relationships" preserve="1" type="vertTitleAndTx">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ooxmlsdkcls="c:A16_CT_CreationId" id="{9F20F4DD-F736-F394-947B-5741BD745FEF}"/>
              </a:ext>
            </a:extLst>
          </p:cNvPr>
          <p:cNvSpPr>
            <a:spLocks noGrp="1"/>
          </p:cNvSpPr>
          <p:nvPr>
            <p:ph orient="vert" type="title"/>
          </p:nvPr>
        </p:nvSpPr>
        <p:spPr>
          <a:xfrm>
            <a:off x="8724900" y="365125"/>
            <a:ext cx="2628900" cy="5811838"/>
          </a:xfrm>
        </p:spPr>
        <p:txBody>
          <a:bodyPr vert="eaVert"/>
          <a:lstStyle/>
          <a:p>
            <a:r>
              <a:rPr altLang="en-US" kumimoji="1" lang="zh-CN"/>
              <a:t>单击此处编辑母版标题样式</a:t>
            </a:r>
          </a:p>
        </p:txBody>
      </p:sp>
      <p:sp>
        <p:nvSpPr>
          <p:cNvPr id="3" name="竖排文字占位符 2">
            <a:extLst>
              <a:ext uri="{FF2B5EF4-FFF2-40B4-BE49-F238E27FC236}">
                <a16:creationId xmlns:a16="http://schemas.microsoft.com/office/drawing/2014/main" xmlns:ooxmlsdkcls="c:A16_CT_CreationId" id="{B6E099BE-C301-7614-65DF-46D9E84D64D7}"/>
              </a:ext>
            </a:extLst>
          </p:cNvPr>
          <p:cNvSpPr>
            <a:spLocks noGrp="1"/>
          </p:cNvSpPr>
          <p:nvPr>
            <p:ph idx="1" orient="vert" type="body"/>
          </p:nvPr>
        </p:nvSpPr>
        <p:spPr>
          <a:xfrm>
            <a:off x="838200" y="365125"/>
            <a:ext cx="7734300" cy="5811838"/>
          </a:xfrm>
        </p:spPr>
        <p:txBody>
          <a:bodyPr vert="eaVert"/>
          <a:lstStyle/>
          <a:p>
            <a:pPr lvl="0"/>
            <a:r>
              <a:rPr altLang="en-US" kumimoji="1" lang="zh-CN"/>
              <a:t>单击此处编辑母版文本样式</a:t>
            </a:r>
          </a:p>
          <a:p>
            <a:pPr lvl="1"/>
            <a:r>
              <a:rPr altLang="en-US" kumimoji="1" lang="zh-CN"/>
              <a:t>二级</a:t>
            </a:r>
          </a:p>
          <a:p>
            <a:pPr lvl="2"/>
            <a:r>
              <a:rPr altLang="en-US" kumimoji="1" lang="zh-CN"/>
              <a:t>三级</a:t>
            </a:r>
          </a:p>
          <a:p>
            <a:pPr lvl="3"/>
            <a:r>
              <a:rPr altLang="en-US" kumimoji="1" lang="zh-CN"/>
              <a:t>四级</a:t>
            </a:r>
          </a:p>
          <a:p>
            <a:pPr lvl="4"/>
            <a:r>
              <a:rPr altLang="en-US" kumimoji="1" lang="zh-CN"/>
              <a:t>五级</a:t>
            </a:r>
          </a:p>
        </p:txBody>
      </p:sp>
      <p:sp>
        <p:nvSpPr>
          <p:cNvPr id="4" name="日期占位符 3">
            <a:extLst>
              <a:ext uri="{FF2B5EF4-FFF2-40B4-BE49-F238E27FC236}">
                <a16:creationId xmlns:a16="http://schemas.microsoft.com/office/drawing/2014/main" xmlns:ooxmlsdkcls="c:A16_CT_CreationId" id="{5B136390-1E46-C21F-75CD-E31A78324479}"/>
              </a:ext>
            </a:extLst>
          </p:cNvPr>
          <p:cNvSpPr>
            <a:spLocks noGrp="1"/>
          </p:cNvSpPr>
          <p:nvPr>
            <p:ph idx="10" sz="half" type="dt"/>
          </p:nvPr>
        </p:nvSpPr>
        <p:spPr/>
        <p:txBody>
          <a:bodyPr/>
          <a:lstStyle/>
          <a:p>
            <a:fld id="{BDC48963-C8E2-1E4C-A771-F62A9F2C7DEC}" type="datetimeFigureOut">
              <a:rPr altLang="en-US" kumimoji="1" lang="zh-CN" smtClean="0"/>
              <a:t>2025/10/20</a:t>
            </a:fld>
            <a:endParaRPr altLang="en-US" kumimoji="1" lang="zh-CN"/>
          </a:p>
        </p:txBody>
      </p:sp>
      <p:sp>
        <p:nvSpPr>
          <p:cNvPr id="5" name="页脚占位符 4">
            <a:extLst>
              <a:ext uri="{FF2B5EF4-FFF2-40B4-BE49-F238E27FC236}">
                <a16:creationId xmlns:a16="http://schemas.microsoft.com/office/drawing/2014/main" xmlns:ooxmlsdkcls="c:A16_CT_CreationId" id="{785A1DA6-C2F0-C179-3F42-8D6667B9AE87}"/>
              </a:ext>
            </a:extLst>
          </p:cNvPr>
          <p:cNvSpPr>
            <a:spLocks noGrp="1"/>
          </p:cNvSpPr>
          <p:nvPr>
            <p:ph idx="11" sz="quarter" type="ftr"/>
          </p:nvPr>
        </p:nvSpPr>
        <p:spPr/>
        <p:txBody>
          <a:bodyPr/>
          <a:lstStyle/>
          <a:p>
            <a:endParaRPr altLang="en-US" kumimoji="1" lang="zh-CN"/>
          </a:p>
        </p:txBody>
      </p:sp>
      <p:sp>
        <p:nvSpPr>
          <p:cNvPr id="6" name="灯片编号占位符 5">
            <a:extLst>
              <a:ext uri="{FF2B5EF4-FFF2-40B4-BE49-F238E27FC236}">
                <a16:creationId xmlns:a16="http://schemas.microsoft.com/office/drawing/2014/main" xmlns:ooxmlsdkcls="c:A16_CT_CreationId" id="{B4619AC8-8FAF-9013-7FB4-18456D33271D}"/>
              </a:ext>
            </a:extLst>
          </p:cNvPr>
          <p:cNvSpPr>
            <a:spLocks noGrp="1"/>
          </p:cNvSpPr>
          <p:nvPr>
            <p:ph idx="12" sz="quarter" type="sldNum"/>
          </p:nvPr>
        </p:nvSpPr>
        <p:spPr/>
        <p:txBody>
          <a:bodyPr/>
          <a:lstStyle/>
          <a:p>
            <a:fld id="{14F1114B-15D0-654E-97CA-9E77F051A874}" type="slidenum">
              <a:rPr altLang="en-US" kumimoji="1" lang="zh-CN" smtClean="0"/>
              <a:t>‹#›</a:t>
            </a:fld>
            <a:endParaRPr altLang="en-US" kumimoji="1" lang="zh-CN"/>
          </a:p>
        </p:txBody>
      </p:sp>
    </p:spTree>
    <p:extLst>
      <p:ext uri="{BB962C8B-B14F-4D97-AF65-F5344CB8AC3E}">
        <p14:creationId xmlns:ooxmlsdkcls="c:P14_CT_RandomId" xmlns:p14="http://schemas.microsoft.com/office/powerpoint/2010/main" val="2923299543"/>
      </p:ext>
    </p:extLst>
  </p:cSld>
  <p:clrMapOvr>
    <a:masterClrMapping/>
  </p:clrMapOvr>
  <p:extLst>
    <p:ext uri="ooxmlsdk">
      <ooxmlsdk:mediaFallback xmlns:ooxmlsdkcls="c:OOXMLSDK_CT_MediaFallback" target="/slidelayout//ppt/slideLayouts/slideLayout11.xml.png" type="slideLayout"/>
    </p:ext>
  </p:extLst>
</p:sldLayout>
</file>

<file path=ppt/slideLayouts/slideLayout2.xml><?xml version="1.0" encoding="utf-8"?>
<p:sldLayout xmlns:a="http://schemas.openxmlformats.org/drawingml/2006/main" xmlns:ooxmlsdk="ooxmlsdk" xmlns:p="http://schemas.openxmlformats.org/presentationml/2006/main" xmlns:r="http://schemas.openxmlformats.org/officeDocument/2006/relationships" preserve="1" type="obj">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ooxmlsdkcls="c:A16_CT_CreationId" id="{B05BA219-D050-862C-E65B-9683A36767D5}"/>
              </a:ext>
            </a:extLst>
          </p:cNvPr>
          <p:cNvSpPr>
            <a:spLocks noGrp="1"/>
          </p:cNvSpPr>
          <p:nvPr>
            <p:ph type="title"/>
          </p:nvPr>
        </p:nvSpPr>
        <p:spPr/>
        <p:txBody>
          <a:bodyPr/>
          <a:lstStyle/>
          <a:p>
            <a:r>
              <a:rPr altLang="en-US" kumimoji="1" lang="zh-CN"/>
              <a:t>单击此处编辑母版标题样式</a:t>
            </a:r>
          </a:p>
        </p:txBody>
      </p:sp>
      <p:sp>
        <p:nvSpPr>
          <p:cNvPr id="3" name="内容占位符 2">
            <a:extLst>
              <a:ext uri="{FF2B5EF4-FFF2-40B4-BE49-F238E27FC236}">
                <a16:creationId xmlns:a16="http://schemas.microsoft.com/office/drawing/2014/main" xmlns:ooxmlsdkcls="c:A16_CT_CreationId" id="{773736A5-1585-C5FA-D2FE-8F5ED137793F}"/>
              </a:ext>
            </a:extLst>
          </p:cNvPr>
          <p:cNvSpPr>
            <a:spLocks noGrp="1"/>
          </p:cNvSpPr>
          <p:nvPr>
            <p:ph idx="1"/>
          </p:nvPr>
        </p:nvSpPr>
        <p:spPr/>
        <p:txBody>
          <a:bodyPr/>
          <a:lstStyle/>
          <a:p>
            <a:pPr lvl="0"/>
            <a:r>
              <a:rPr altLang="en-US" kumimoji="1" lang="zh-CN"/>
              <a:t>单击此处编辑母版文本样式</a:t>
            </a:r>
          </a:p>
          <a:p>
            <a:pPr lvl="1"/>
            <a:r>
              <a:rPr altLang="en-US" kumimoji="1" lang="zh-CN"/>
              <a:t>二级</a:t>
            </a:r>
          </a:p>
          <a:p>
            <a:pPr lvl="2"/>
            <a:r>
              <a:rPr altLang="en-US" kumimoji="1" lang="zh-CN"/>
              <a:t>三级</a:t>
            </a:r>
          </a:p>
          <a:p>
            <a:pPr lvl="3"/>
            <a:r>
              <a:rPr altLang="en-US" kumimoji="1" lang="zh-CN"/>
              <a:t>四级</a:t>
            </a:r>
          </a:p>
          <a:p>
            <a:pPr lvl="4"/>
            <a:r>
              <a:rPr altLang="en-US" kumimoji="1" lang="zh-CN"/>
              <a:t>五级</a:t>
            </a:r>
          </a:p>
        </p:txBody>
      </p:sp>
      <p:sp>
        <p:nvSpPr>
          <p:cNvPr id="4" name="日期占位符 3">
            <a:extLst>
              <a:ext uri="{FF2B5EF4-FFF2-40B4-BE49-F238E27FC236}">
                <a16:creationId xmlns:a16="http://schemas.microsoft.com/office/drawing/2014/main" xmlns:ooxmlsdkcls="c:A16_CT_CreationId" id="{76E2F4FD-E8D7-1C42-14C4-121EA09928CE}"/>
              </a:ext>
            </a:extLst>
          </p:cNvPr>
          <p:cNvSpPr>
            <a:spLocks noGrp="1"/>
          </p:cNvSpPr>
          <p:nvPr>
            <p:ph idx="10" sz="half" type="dt"/>
          </p:nvPr>
        </p:nvSpPr>
        <p:spPr/>
        <p:txBody>
          <a:bodyPr/>
          <a:lstStyle/>
          <a:p>
            <a:fld id="{BDC48963-C8E2-1E4C-A771-F62A9F2C7DEC}" type="datetimeFigureOut">
              <a:rPr altLang="en-US" kumimoji="1" lang="zh-CN" smtClean="0"/>
              <a:t>2025/10/20</a:t>
            </a:fld>
            <a:endParaRPr altLang="en-US" kumimoji="1" lang="zh-CN"/>
          </a:p>
        </p:txBody>
      </p:sp>
      <p:sp>
        <p:nvSpPr>
          <p:cNvPr id="5" name="页脚占位符 4">
            <a:extLst>
              <a:ext uri="{FF2B5EF4-FFF2-40B4-BE49-F238E27FC236}">
                <a16:creationId xmlns:a16="http://schemas.microsoft.com/office/drawing/2014/main" xmlns:ooxmlsdkcls="c:A16_CT_CreationId" id="{7BD03D1D-7811-D79C-3E26-008C62664539}"/>
              </a:ext>
            </a:extLst>
          </p:cNvPr>
          <p:cNvSpPr>
            <a:spLocks noGrp="1"/>
          </p:cNvSpPr>
          <p:nvPr>
            <p:ph idx="11" sz="quarter" type="ftr"/>
          </p:nvPr>
        </p:nvSpPr>
        <p:spPr/>
        <p:txBody>
          <a:bodyPr/>
          <a:lstStyle/>
          <a:p>
            <a:endParaRPr altLang="en-US" kumimoji="1" lang="zh-CN"/>
          </a:p>
        </p:txBody>
      </p:sp>
      <p:sp>
        <p:nvSpPr>
          <p:cNvPr id="6" name="灯片编号占位符 5">
            <a:extLst>
              <a:ext uri="{FF2B5EF4-FFF2-40B4-BE49-F238E27FC236}">
                <a16:creationId xmlns:a16="http://schemas.microsoft.com/office/drawing/2014/main" xmlns:ooxmlsdkcls="c:A16_CT_CreationId" id="{9F5FEE4B-101F-62CC-E69D-F081B97B9CBC}"/>
              </a:ext>
            </a:extLst>
          </p:cNvPr>
          <p:cNvSpPr>
            <a:spLocks noGrp="1"/>
          </p:cNvSpPr>
          <p:nvPr>
            <p:ph idx="12" sz="quarter" type="sldNum"/>
          </p:nvPr>
        </p:nvSpPr>
        <p:spPr/>
        <p:txBody>
          <a:bodyPr/>
          <a:lstStyle/>
          <a:p>
            <a:fld id="{14F1114B-15D0-654E-97CA-9E77F051A874}" type="slidenum">
              <a:rPr altLang="en-US" kumimoji="1" lang="zh-CN" smtClean="0"/>
              <a:t>‹#›</a:t>
            </a:fld>
            <a:endParaRPr altLang="en-US" kumimoji="1" lang="zh-CN"/>
          </a:p>
        </p:txBody>
      </p:sp>
    </p:spTree>
    <p:extLst>
      <p:ext uri="{BB962C8B-B14F-4D97-AF65-F5344CB8AC3E}">
        <p14:creationId xmlns:ooxmlsdkcls="c:P14_CT_RandomId" xmlns:p14="http://schemas.microsoft.com/office/powerpoint/2010/main" val="2047147540"/>
      </p:ext>
    </p:extLst>
  </p:cSld>
  <p:clrMapOvr>
    <a:masterClrMapping/>
  </p:clrMapOvr>
  <p:extLst>
    <p:ext uri="ooxmlsdk">
      <ooxmlsdk:mediaFallback xmlns:ooxmlsdkcls="c:OOXMLSDK_CT_MediaFallback" target="/slidelayout//ppt/slideLayouts/slideLayout2.xml.png" type="slideLayout"/>
    </p:ext>
  </p:extLst>
</p:sldLayout>
</file>

<file path=ppt/slideLayouts/slideLayout3.xml><?xml version="1.0" encoding="utf-8"?>
<p:sldLayout xmlns:a="http://schemas.openxmlformats.org/drawingml/2006/main" xmlns:ooxmlsdk="ooxmlsdk" xmlns:p="http://schemas.openxmlformats.org/presentationml/2006/main" xmlns:r="http://schemas.openxmlformats.org/officeDocument/2006/relationships" preserve="1" type="secHead">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ooxmlsdkcls="c:A16_CT_CreationId" id="{4B30E9EE-8C71-67D4-A2BC-53B1069862C7}"/>
              </a:ext>
            </a:extLst>
          </p:cNvPr>
          <p:cNvSpPr>
            <a:spLocks noGrp="1"/>
          </p:cNvSpPr>
          <p:nvPr>
            <p:ph type="title"/>
          </p:nvPr>
        </p:nvSpPr>
        <p:spPr>
          <a:xfrm>
            <a:off x="831850" y="1709738"/>
            <a:ext cx="10515600" cy="2852737"/>
          </a:xfrm>
        </p:spPr>
        <p:txBody>
          <a:bodyPr anchor="b"/>
          <a:lstStyle>
            <a:lvl1pPr>
              <a:defRPr sz="6000"/>
            </a:lvl1pPr>
          </a:lstStyle>
          <a:p>
            <a:r>
              <a:rPr altLang="en-US" kumimoji="1" lang="zh-CN"/>
              <a:t>单击此处编辑母版标题样式</a:t>
            </a:r>
          </a:p>
        </p:txBody>
      </p:sp>
      <p:sp>
        <p:nvSpPr>
          <p:cNvPr id="3" name="文本占位符 2">
            <a:extLst>
              <a:ext uri="{FF2B5EF4-FFF2-40B4-BE49-F238E27FC236}">
                <a16:creationId xmlns:a16="http://schemas.microsoft.com/office/drawing/2014/main" xmlns:ooxmlsdkcls="c:A16_CT_CreationId" id="{6C09279D-06F0-EFDE-9CD6-193A29D31A41}"/>
              </a:ext>
            </a:extLst>
          </p:cNvPr>
          <p:cNvSpPr>
            <a:spLocks noGrp="1"/>
          </p:cNvSpPr>
          <p:nvPr>
            <p:ph idx="1" type="body"/>
          </p:nvPr>
        </p:nvSpPr>
        <p:spPr>
          <a:xfrm>
            <a:off x="831850" y="4589463"/>
            <a:ext cx="10515600" cy="1500187"/>
          </a:xfrm>
        </p:spPr>
        <p:txBody>
          <a:bodyPr/>
          <a:lstStyle>
            <a:lvl1pPr indent="0" marL="0">
              <a:buNone/>
              <a:defRPr sz="2400">
                <a:solidFill>
                  <a:schemeClr val="tx1">
                    <a:tint val="75000"/>
                  </a:schemeClr>
                </a:solidFill>
              </a:defRPr>
            </a:lvl1pPr>
            <a:lvl2pPr indent="0" marL="457200">
              <a:buNone/>
              <a:defRPr sz="2000">
                <a:solidFill>
                  <a:schemeClr val="tx1">
                    <a:tint val="75000"/>
                  </a:schemeClr>
                </a:solidFill>
              </a:defRPr>
            </a:lvl2pPr>
            <a:lvl3pPr indent="0" marL="914400">
              <a:buNone/>
              <a:defRPr sz="1800">
                <a:solidFill>
                  <a:schemeClr val="tx1">
                    <a:tint val="75000"/>
                  </a:schemeClr>
                </a:solidFill>
              </a:defRPr>
            </a:lvl3pPr>
            <a:lvl4pPr indent="0" marL="1371600">
              <a:buNone/>
              <a:defRPr sz="1600">
                <a:solidFill>
                  <a:schemeClr val="tx1">
                    <a:tint val="75000"/>
                  </a:schemeClr>
                </a:solidFill>
              </a:defRPr>
            </a:lvl4pPr>
            <a:lvl5pPr indent="0" marL="1828800">
              <a:buNone/>
              <a:defRPr sz="1600">
                <a:solidFill>
                  <a:schemeClr val="tx1">
                    <a:tint val="75000"/>
                  </a:schemeClr>
                </a:solidFill>
              </a:defRPr>
            </a:lvl5pPr>
            <a:lvl6pPr indent="0" marL="2286000">
              <a:buNone/>
              <a:defRPr sz="1600">
                <a:solidFill>
                  <a:schemeClr val="tx1">
                    <a:tint val="75000"/>
                  </a:schemeClr>
                </a:solidFill>
              </a:defRPr>
            </a:lvl6pPr>
            <a:lvl7pPr indent="0" marL="2743200">
              <a:buNone/>
              <a:defRPr sz="1600">
                <a:solidFill>
                  <a:schemeClr val="tx1">
                    <a:tint val="75000"/>
                  </a:schemeClr>
                </a:solidFill>
              </a:defRPr>
            </a:lvl7pPr>
            <a:lvl8pPr indent="0" marL="3200400">
              <a:buNone/>
              <a:defRPr sz="1600">
                <a:solidFill>
                  <a:schemeClr val="tx1">
                    <a:tint val="75000"/>
                  </a:schemeClr>
                </a:solidFill>
              </a:defRPr>
            </a:lvl8pPr>
            <a:lvl9pPr indent="0" marL="3657600">
              <a:buNone/>
              <a:defRPr sz="1600">
                <a:solidFill>
                  <a:schemeClr val="tx1">
                    <a:tint val="75000"/>
                  </a:schemeClr>
                </a:solidFill>
              </a:defRPr>
            </a:lvl9pPr>
          </a:lstStyle>
          <a:p>
            <a:pPr lvl="0"/>
            <a:r>
              <a:rPr altLang="en-US" kumimoji="1" lang="zh-CN"/>
              <a:t>单击此处编辑母版文本样式</a:t>
            </a:r>
          </a:p>
        </p:txBody>
      </p:sp>
      <p:sp>
        <p:nvSpPr>
          <p:cNvPr id="4" name="日期占位符 3">
            <a:extLst>
              <a:ext uri="{FF2B5EF4-FFF2-40B4-BE49-F238E27FC236}">
                <a16:creationId xmlns:a16="http://schemas.microsoft.com/office/drawing/2014/main" xmlns:ooxmlsdkcls="c:A16_CT_CreationId" id="{23B3CCE7-DC65-DA1D-3E8E-70130CD6E894}"/>
              </a:ext>
            </a:extLst>
          </p:cNvPr>
          <p:cNvSpPr>
            <a:spLocks noGrp="1"/>
          </p:cNvSpPr>
          <p:nvPr>
            <p:ph idx="10" sz="half" type="dt"/>
          </p:nvPr>
        </p:nvSpPr>
        <p:spPr/>
        <p:txBody>
          <a:bodyPr/>
          <a:lstStyle/>
          <a:p>
            <a:fld id="{BDC48963-C8E2-1E4C-A771-F62A9F2C7DEC}" type="datetimeFigureOut">
              <a:rPr altLang="en-US" kumimoji="1" lang="zh-CN" smtClean="0"/>
              <a:t>2025/10/20</a:t>
            </a:fld>
            <a:endParaRPr altLang="en-US" kumimoji="1" lang="zh-CN"/>
          </a:p>
        </p:txBody>
      </p:sp>
      <p:sp>
        <p:nvSpPr>
          <p:cNvPr id="5" name="页脚占位符 4">
            <a:extLst>
              <a:ext uri="{FF2B5EF4-FFF2-40B4-BE49-F238E27FC236}">
                <a16:creationId xmlns:a16="http://schemas.microsoft.com/office/drawing/2014/main" xmlns:ooxmlsdkcls="c:A16_CT_CreationId" id="{99B74EE2-CD7D-A99C-E5D2-1366E53CABFC}"/>
              </a:ext>
            </a:extLst>
          </p:cNvPr>
          <p:cNvSpPr>
            <a:spLocks noGrp="1"/>
          </p:cNvSpPr>
          <p:nvPr>
            <p:ph idx="11" sz="quarter" type="ftr"/>
          </p:nvPr>
        </p:nvSpPr>
        <p:spPr/>
        <p:txBody>
          <a:bodyPr/>
          <a:lstStyle/>
          <a:p>
            <a:endParaRPr altLang="en-US" kumimoji="1" lang="zh-CN"/>
          </a:p>
        </p:txBody>
      </p:sp>
      <p:sp>
        <p:nvSpPr>
          <p:cNvPr id="6" name="灯片编号占位符 5">
            <a:extLst>
              <a:ext uri="{FF2B5EF4-FFF2-40B4-BE49-F238E27FC236}">
                <a16:creationId xmlns:a16="http://schemas.microsoft.com/office/drawing/2014/main" xmlns:ooxmlsdkcls="c:A16_CT_CreationId" id="{5252B1E2-E5C3-92D1-FF78-B950DDC1B42D}"/>
              </a:ext>
            </a:extLst>
          </p:cNvPr>
          <p:cNvSpPr>
            <a:spLocks noGrp="1"/>
          </p:cNvSpPr>
          <p:nvPr>
            <p:ph idx="12" sz="quarter" type="sldNum"/>
          </p:nvPr>
        </p:nvSpPr>
        <p:spPr/>
        <p:txBody>
          <a:bodyPr/>
          <a:lstStyle/>
          <a:p>
            <a:fld id="{14F1114B-15D0-654E-97CA-9E77F051A874}" type="slidenum">
              <a:rPr altLang="en-US" kumimoji="1" lang="zh-CN" smtClean="0"/>
              <a:t>‹#›</a:t>
            </a:fld>
            <a:endParaRPr altLang="en-US" kumimoji="1" lang="zh-CN"/>
          </a:p>
        </p:txBody>
      </p:sp>
    </p:spTree>
    <p:extLst>
      <p:ext uri="{BB962C8B-B14F-4D97-AF65-F5344CB8AC3E}">
        <p14:creationId xmlns:ooxmlsdkcls="c:P14_CT_RandomId" xmlns:p14="http://schemas.microsoft.com/office/powerpoint/2010/main" val="4205822510"/>
      </p:ext>
    </p:extLst>
  </p:cSld>
  <p:clrMapOvr>
    <a:masterClrMapping/>
  </p:clrMapOvr>
  <p:extLst>
    <p:ext uri="ooxmlsdk">
      <ooxmlsdk:mediaFallback xmlns:ooxmlsdkcls="c:OOXMLSDK_CT_MediaFallback" target="/slidelayout//ppt/slideLayouts/slideLayout3.xml.png" type="slideLayout"/>
    </p:ext>
  </p:extLst>
</p:sldLayout>
</file>

<file path=ppt/slideLayouts/slideLayout4.xml><?xml version="1.0" encoding="utf-8"?>
<p:sldLayout xmlns:a="http://schemas.openxmlformats.org/drawingml/2006/main" xmlns:ooxmlsdk="ooxmlsdk" xmlns:p="http://schemas.openxmlformats.org/presentationml/2006/main" xmlns:r="http://schemas.openxmlformats.org/officeDocument/2006/relationships" preserve="1" type="twoObj">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ooxmlsdkcls="c:A16_CT_CreationId" id="{A8C4817C-99A1-757B-E4AD-A40320272ACD}"/>
              </a:ext>
            </a:extLst>
          </p:cNvPr>
          <p:cNvSpPr>
            <a:spLocks noGrp="1"/>
          </p:cNvSpPr>
          <p:nvPr>
            <p:ph type="title"/>
          </p:nvPr>
        </p:nvSpPr>
        <p:spPr/>
        <p:txBody>
          <a:bodyPr/>
          <a:lstStyle/>
          <a:p>
            <a:r>
              <a:rPr altLang="en-US" kumimoji="1" lang="zh-CN"/>
              <a:t>单击此处编辑母版标题样式</a:t>
            </a:r>
          </a:p>
        </p:txBody>
      </p:sp>
      <p:sp>
        <p:nvSpPr>
          <p:cNvPr id="3" name="内容占位符 2">
            <a:extLst>
              <a:ext uri="{FF2B5EF4-FFF2-40B4-BE49-F238E27FC236}">
                <a16:creationId xmlns:a16="http://schemas.microsoft.com/office/drawing/2014/main" xmlns:ooxmlsdkcls="c:A16_CT_CreationId" id="{2C17D338-6AC5-3B05-1915-B1578DB8BD84}"/>
              </a:ext>
            </a:extLst>
          </p:cNvPr>
          <p:cNvSpPr>
            <a:spLocks noGrp="1"/>
          </p:cNvSpPr>
          <p:nvPr>
            <p:ph idx="1" sz="half"/>
          </p:nvPr>
        </p:nvSpPr>
        <p:spPr>
          <a:xfrm>
            <a:off x="838200" y="1825625"/>
            <a:ext cx="5181600" cy="4351338"/>
          </a:xfrm>
        </p:spPr>
        <p:txBody>
          <a:bodyPr/>
          <a:lstStyle/>
          <a:p>
            <a:pPr lvl="0"/>
            <a:r>
              <a:rPr altLang="en-US" kumimoji="1" lang="zh-CN"/>
              <a:t>单击此处编辑母版文本样式</a:t>
            </a:r>
          </a:p>
          <a:p>
            <a:pPr lvl="1"/>
            <a:r>
              <a:rPr altLang="en-US" kumimoji="1" lang="zh-CN"/>
              <a:t>二级</a:t>
            </a:r>
          </a:p>
          <a:p>
            <a:pPr lvl="2"/>
            <a:r>
              <a:rPr altLang="en-US" kumimoji="1" lang="zh-CN"/>
              <a:t>三级</a:t>
            </a:r>
          </a:p>
          <a:p>
            <a:pPr lvl="3"/>
            <a:r>
              <a:rPr altLang="en-US" kumimoji="1" lang="zh-CN"/>
              <a:t>四级</a:t>
            </a:r>
          </a:p>
          <a:p>
            <a:pPr lvl="4"/>
            <a:r>
              <a:rPr altLang="en-US" kumimoji="1" lang="zh-CN"/>
              <a:t>五级</a:t>
            </a:r>
          </a:p>
        </p:txBody>
      </p:sp>
      <p:sp>
        <p:nvSpPr>
          <p:cNvPr id="4" name="内容占位符 3">
            <a:extLst>
              <a:ext uri="{FF2B5EF4-FFF2-40B4-BE49-F238E27FC236}">
                <a16:creationId xmlns:a16="http://schemas.microsoft.com/office/drawing/2014/main" xmlns:ooxmlsdkcls="c:A16_CT_CreationId" id="{0F8E3BF0-2279-8BF3-1C0E-03C9E7BF3BF7}"/>
              </a:ext>
            </a:extLst>
          </p:cNvPr>
          <p:cNvSpPr>
            <a:spLocks noGrp="1"/>
          </p:cNvSpPr>
          <p:nvPr>
            <p:ph idx="2" sz="half"/>
          </p:nvPr>
        </p:nvSpPr>
        <p:spPr>
          <a:xfrm>
            <a:off x="6172200" y="1825625"/>
            <a:ext cx="5181600" cy="4351338"/>
          </a:xfrm>
        </p:spPr>
        <p:txBody>
          <a:bodyPr/>
          <a:lstStyle/>
          <a:p>
            <a:pPr lvl="0"/>
            <a:r>
              <a:rPr altLang="en-US" kumimoji="1" lang="zh-CN"/>
              <a:t>单击此处编辑母版文本样式</a:t>
            </a:r>
          </a:p>
          <a:p>
            <a:pPr lvl="1"/>
            <a:r>
              <a:rPr altLang="en-US" kumimoji="1" lang="zh-CN"/>
              <a:t>二级</a:t>
            </a:r>
          </a:p>
          <a:p>
            <a:pPr lvl="2"/>
            <a:r>
              <a:rPr altLang="en-US" kumimoji="1" lang="zh-CN"/>
              <a:t>三级</a:t>
            </a:r>
          </a:p>
          <a:p>
            <a:pPr lvl="3"/>
            <a:r>
              <a:rPr altLang="en-US" kumimoji="1" lang="zh-CN"/>
              <a:t>四级</a:t>
            </a:r>
          </a:p>
          <a:p>
            <a:pPr lvl="4"/>
            <a:r>
              <a:rPr altLang="en-US" kumimoji="1" lang="zh-CN"/>
              <a:t>五级</a:t>
            </a:r>
          </a:p>
        </p:txBody>
      </p:sp>
      <p:sp>
        <p:nvSpPr>
          <p:cNvPr id="5" name="日期占位符 4">
            <a:extLst>
              <a:ext uri="{FF2B5EF4-FFF2-40B4-BE49-F238E27FC236}">
                <a16:creationId xmlns:a16="http://schemas.microsoft.com/office/drawing/2014/main" xmlns:ooxmlsdkcls="c:A16_CT_CreationId" id="{5EB8EC9A-56DC-2B36-BF93-CCB1A8E3E9AE}"/>
              </a:ext>
            </a:extLst>
          </p:cNvPr>
          <p:cNvSpPr>
            <a:spLocks noGrp="1"/>
          </p:cNvSpPr>
          <p:nvPr>
            <p:ph idx="10" sz="half" type="dt"/>
          </p:nvPr>
        </p:nvSpPr>
        <p:spPr/>
        <p:txBody>
          <a:bodyPr/>
          <a:lstStyle/>
          <a:p>
            <a:fld id="{BDC48963-C8E2-1E4C-A771-F62A9F2C7DEC}" type="datetimeFigureOut">
              <a:rPr altLang="en-US" kumimoji="1" lang="zh-CN" smtClean="0"/>
              <a:t>2025/10/20</a:t>
            </a:fld>
            <a:endParaRPr altLang="en-US" kumimoji="1" lang="zh-CN"/>
          </a:p>
        </p:txBody>
      </p:sp>
      <p:sp>
        <p:nvSpPr>
          <p:cNvPr id="6" name="页脚占位符 5">
            <a:extLst>
              <a:ext uri="{FF2B5EF4-FFF2-40B4-BE49-F238E27FC236}">
                <a16:creationId xmlns:a16="http://schemas.microsoft.com/office/drawing/2014/main" xmlns:ooxmlsdkcls="c:A16_CT_CreationId" id="{1F3D304B-FAC1-533F-1456-38E73C2AFC52}"/>
              </a:ext>
            </a:extLst>
          </p:cNvPr>
          <p:cNvSpPr>
            <a:spLocks noGrp="1"/>
          </p:cNvSpPr>
          <p:nvPr>
            <p:ph idx="11" sz="quarter" type="ftr"/>
          </p:nvPr>
        </p:nvSpPr>
        <p:spPr/>
        <p:txBody>
          <a:bodyPr/>
          <a:lstStyle/>
          <a:p>
            <a:endParaRPr altLang="en-US" kumimoji="1" lang="zh-CN"/>
          </a:p>
        </p:txBody>
      </p:sp>
      <p:sp>
        <p:nvSpPr>
          <p:cNvPr id="7" name="灯片编号占位符 6">
            <a:extLst>
              <a:ext uri="{FF2B5EF4-FFF2-40B4-BE49-F238E27FC236}">
                <a16:creationId xmlns:a16="http://schemas.microsoft.com/office/drawing/2014/main" xmlns:ooxmlsdkcls="c:A16_CT_CreationId" id="{016F4D4A-E839-BFE4-78EA-559F4A54D91C}"/>
              </a:ext>
            </a:extLst>
          </p:cNvPr>
          <p:cNvSpPr>
            <a:spLocks noGrp="1"/>
          </p:cNvSpPr>
          <p:nvPr>
            <p:ph idx="12" sz="quarter" type="sldNum"/>
          </p:nvPr>
        </p:nvSpPr>
        <p:spPr/>
        <p:txBody>
          <a:bodyPr/>
          <a:lstStyle/>
          <a:p>
            <a:fld id="{14F1114B-15D0-654E-97CA-9E77F051A874}" type="slidenum">
              <a:rPr altLang="en-US" kumimoji="1" lang="zh-CN" smtClean="0"/>
              <a:t>‹#›</a:t>
            </a:fld>
            <a:endParaRPr altLang="en-US" kumimoji="1" lang="zh-CN"/>
          </a:p>
        </p:txBody>
      </p:sp>
    </p:spTree>
    <p:extLst>
      <p:ext uri="{BB962C8B-B14F-4D97-AF65-F5344CB8AC3E}">
        <p14:creationId xmlns:ooxmlsdkcls="c:P14_CT_RandomId" xmlns:p14="http://schemas.microsoft.com/office/powerpoint/2010/main" val="1968786054"/>
      </p:ext>
    </p:extLst>
  </p:cSld>
  <p:clrMapOvr>
    <a:masterClrMapping/>
  </p:clrMapOvr>
  <p:extLst>
    <p:ext uri="ooxmlsdk">
      <ooxmlsdk:mediaFallback xmlns:ooxmlsdkcls="c:OOXMLSDK_CT_MediaFallback" target="/slidelayout//ppt/slideLayouts/slideLayout4.xml.png" type="slideLayout"/>
    </p:ext>
  </p:extLst>
</p:sldLayout>
</file>

<file path=ppt/slideLayouts/slideLayout5.xml><?xml version="1.0" encoding="utf-8"?>
<p:sldLayout xmlns:a="http://schemas.openxmlformats.org/drawingml/2006/main" xmlns:ooxmlsdk="ooxmlsdk" xmlns:p="http://schemas.openxmlformats.org/presentationml/2006/main" xmlns:r="http://schemas.openxmlformats.org/officeDocument/2006/relationships" preserve="1" type="twoTxTwoObj">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ooxmlsdkcls="c:A16_CT_CreationId" id="{044C5FF1-6080-2725-74AB-5FF7D3F272CA}"/>
              </a:ext>
            </a:extLst>
          </p:cNvPr>
          <p:cNvSpPr>
            <a:spLocks noGrp="1"/>
          </p:cNvSpPr>
          <p:nvPr>
            <p:ph type="title"/>
          </p:nvPr>
        </p:nvSpPr>
        <p:spPr>
          <a:xfrm>
            <a:off x="839788" y="365125"/>
            <a:ext cx="10515600" cy="1325563"/>
          </a:xfrm>
        </p:spPr>
        <p:txBody>
          <a:bodyPr/>
          <a:lstStyle/>
          <a:p>
            <a:r>
              <a:rPr altLang="en-US" kumimoji="1" lang="zh-CN"/>
              <a:t>单击此处编辑母版标题样式</a:t>
            </a:r>
          </a:p>
        </p:txBody>
      </p:sp>
      <p:sp>
        <p:nvSpPr>
          <p:cNvPr id="3" name="文本占位符 2">
            <a:extLst>
              <a:ext uri="{FF2B5EF4-FFF2-40B4-BE49-F238E27FC236}">
                <a16:creationId xmlns:a16="http://schemas.microsoft.com/office/drawing/2014/main" xmlns:ooxmlsdkcls="c:A16_CT_CreationId" id="{47A501C3-38EB-2364-C39C-33279253F15E}"/>
              </a:ext>
            </a:extLst>
          </p:cNvPr>
          <p:cNvSpPr>
            <a:spLocks noGrp="1"/>
          </p:cNvSpPr>
          <p:nvPr>
            <p:ph idx="1" type="body"/>
          </p:nvPr>
        </p:nvSpPr>
        <p:spPr>
          <a:xfrm>
            <a:off x="839788" y="1681163"/>
            <a:ext cx="5157787" cy="823912"/>
          </a:xfrm>
        </p:spPr>
        <p:txBody>
          <a:bodyPr anchor="b"/>
          <a:lstStyle>
            <a:lvl1pPr indent="0" marL="0">
              <a:buNone/>
              <a:defRPr b="1" sz="2400"/>
            </a:lvl1pPr>
            <a:lvl2pPr indent="0" marL="457200">
              <a:buNone/>
              <a:defRPr b="1" sz="2000"/>
            </a:lvl2pPr>
            <a:lvl3pPr indent="0" marL="914400">
              <a:buNone/>
              <a:defRPr b="1" sz="1800"/>
            </a:lvl3pPr>
            <a:lvl4pPr indent="0" marL="1371600">
              <a:buNone/>
              <a:defRPr b="1" sz="1600"/>
            </a:lvl4pPr>
            <a:lvl5pPr indent="0" marL="1828800">
              <a:buNone/>
              <a:defRPr b="1" sz="1600"/>
            </a:lvl5pPr>
            <a:lvl6pPr indent="0" marL="2286000">
              <a:buNone/>
              <a:defRPr b="1" sz="1600"/>
            </a:lvl6pPr>
            <a:lvl7pPr indent="0" marL="2743200">
              <a:buNone/>
              <a:defRPr b="1" sz="1600"/>
            </a:lvl7pPr>
            <a:lvl8pPr indent="0" marL="3200400">
              <a:buNone/>
              <a:defRPr b="1" sz="1600"/>
            </a:lvl8pPr>
            <a:lvl9pPr indent="0" marL="3657600">
              <a:buNone/>
              <a:defRPr b="1" sz="1600"/>
            </a:lvl9pPr>
          </a:lstStyle>
          <a:p>
            <a:pPr lvl="0"/>
            <a:r>
              <a:rPr altLang="en-US" kumimoji="1" lang="zh-CN"/>
              <a:t>单击此处编辑母版文本样式</a:t>
            </a:r>
          </a:p>
        </p:txBody>
      </p:sp>
      <p:sp>
        <p:nvSpPr>
          <p:cNvPr id="4" name="内容占位符 3">
            <a:extLst>
              <a:ext uri="{FF2B5EF4-FFF2-40B4-BE49-F238E27FC236}">
                <a16:creationId xmlns:a16="http://schemas.microsoft.com/office/drawing/2014/main" xmlns:ooxmlsdkcls="c:A16_CT_CreationId" id="{85EEC63D-4589-C043-285B-B8127689F2C7}"/>
              </a:ext>
            </a:extLst>
          </p:cNvPr>
          <p:cNvSpPr>
            <a:spLocks noGrp="1"/>
          </p:cNvSpPr>
          <p:nvPr>
            <p:ph idx="2" sz="half"/>
          </p:nvPr>
        </p:nvSpPr>
        <p:spPr>
          <a:xfrm>
            <a:off x="839788" y="2505075"/>
            <a:ext cx="5157787" cy="3684588"/>
          </a:xfrm>
        </p:spPr>
        <p:txBody>
          <a:bodyPr/>
          <a:lstStyle/>
          <a:p>
            <a:pPr lvl="0"/>
            <a:r>
              <a:rPr altLang="en-US" kumimoji="1" lang="zh-CN"/>
              <a:t>单击此处编辑母版文本样式</a:t>
            </a:r>
          </a:p>
          <a:p>
            <a:pPr lvl="1"/>
            <a:r>
              <a:rPr altLang="en-US" kumimoji="1" lang="zh-CN"/>
              <a:t>二级</a:t>
            </a:r>
          </a:p>
          <a:p>
            <a:pPr lvl="2"/>
            <a:r>
              <a:rPr altLang="en-US" kumimoji="1" lang="zh-CN"/>
              <a:t>三级</a:t>
            </a:r>
          </a:p>
          <a:p>
            <a:pPr lvl="3"/>
            <a:r>
              <a:rPr altLang="en-US" kumimoji="1" lang="zh-CN"/>
              <a:t>四级</a:t>
            </a:r>
          </a:p>
          <a:p>
            <a:pPr lvl="4"/>
            <a:r>
              <a:rPr altLang="en-US" kumimoji="1" lang="zh-CN"/>
              <a:t>五级</a:t>
            </a:r>
          </a:p>
        </p:txBody>
      </p:sp>
      <p:sp>
        <p:nvSpPr>
          <p:cNvPr id="5" name="文本占位符 4">
            <a:extLst>
              <a:ext uri="{FF2B5EF4-FFF2-40B4-BE49-F238E27FC236}">
                <a16:creationId xmlns:a16="http://schemas.microsoft.com/office/drawing/2014/main" xmlns:ooxmlsdkcls="c:A16_CT_CreationId" id="{18810A47-0A22-AB30-2FCE-43F3C972A800}"/>
              </a:ext>
            </a:extLst>
          </p:cNvPr>
          <p:cNvSpPr>
            <a:spLocks noGrp="1"/>
          </p:cNvSpPr>
          <p:nvPr>
            <p:ph idx="3" sz="quarter" type="body"/>
          </p:nvPr>
        </p:nvSpPr>
        <p:spPr>
          <a:xfrm>
            <a:off x="6172200" y="1681163"/>
            <a:ext cx="5183188" cy="823912"/>
          </a:xfrm>
        </p:spPr>
        <p:txBody>
          <a:bodyPr anchor="b"/>
          <a:lstStyle>
            <a:lvl1pPr indent="0" marL="0">
              <a:buNone/>
              <a:defRPr b="1" sz="2400"/>
            </a:lvl1pPr>
            <a:lvl2pPr indent="0" marL="457200">
              <a:buNone/>
              <a:defRPr b="1" sz="2000"/>
            </a:lvl2pPr>
            <a:lvl3pPr indent="0" marL="914400">
              <a:buNone/>
              <a:defRPr b="1" sz="1800"/>
            </a:lvl3pPr>
            <a:lvl4pPr indent="0" marL="1371600">
              <a:buNone/>
              <a:defRPr b="1" sz="1600"/>
            </a:lvl4pPr>
            <a:lvl5pPr indent="0" marL="1828800">
              <a:buNone/>
              <a:defRPr b="1" sz="1600"/>
            </a:lvl5pPr>
            <a:lvl6pPr indent="0" marL="2286000">
              <a:buNone/>
              <a:defRPr b="1" sz="1600"/>
            </a:lvl6pPr>
            <a:lvl7pPr indent="0" marL="2743200">
              <a:buNone/>
              <a:defRPr b="1" sz="1600"/>
            </a:lvl7pPr>
            <a:lvl8pPr indent="0" marL="3200400">
              <a:buNone/>
              <a:defRPr b="1" sz="1600"/>
            </a:lvl8pPr>
            <a:lvl9pPr indent="0" marL="3657600">
              <a:buNone/>
              <a:defRPr b="1" sz="1600"/>
            </a:lvl9pPr>
          </a:lstStyle>
          <a:p>
            <a:pPr lvl="0"/>
            <a:r>
              <a:rPr altLang="en-US" kumimoji="1" lang="zh-CN"/>
              <a:t>单击此处编辑母版文本样式</a:t>
            </a:r>
          </a:p>
        </p:txBody>
      </p:sp>
      <p:sp>
        <p:nvSpPr>
          <p:cNvPr id="6" name="内容占位符 5">
            <a:extLst>
              <a:ext uri="{FF2B5EF4-FFF2-40B4-BE49-F238E27FC236}">
                <a16:creationId xmlns:a16="http://schemas.microsoft.com/office/drawing/2014/main" xmlns:ooxmlsdkcls="c:A16_CT_CreationId" id="{588C72C7-7B09-FD2C-30C5-4350039BABB1}"/>
              </a:ext>
            </a:extLst>
          </p:cNvPr>
          <p:cNvSpPr>
            <a:spLocks noGrp="1"/>
          </p:cNvSpPr>
          <p:nvPr>
            <p:ph idx="4" sz="quarter"/>
          </p:nvPr>
        </p:nvSpPr>
        <p:spPr>
          <a:xfrm>
            <a:off x="6172200" y="2505075"/>
            <a:ext cx="5183188" cy="3684588"/>
          </a:xfrm>
        </p:spPr>
        <p:txBody>
          <a:bodyPr/>
          <a:lstStyle/>
          <a:p>
            <a:pPr lvl="0"/>
            <a:r>
              <a:rPr altLang="en-US" kumimoji="1" lang="zh-CN"/>
              <a:t>单击此处编辑母版文本样式</a:t>
            </a:r>
          </a:p>
          <a:p>
            <a:pPr lvl="1"/>
            <a:r>
              <a:rPr altLang="en-US" kumimoji="1" lang="zh-CN"/>
              <a:t>二级</a:t>
            </a:r>
          </a:p>
          <a:p>
            <a:pPr lvl="2"/>
            <a:r>
              <a:rPr altLang="en-US" kumimoji="1" lang="zh-CN"/>
              <a:t>三级</a:t>
            </a:r>
          </a:p>
          <a:p>
            <a:pPr lvl="3"/>
            <a:r>
              <a:rPr altLang="en-US" kumimoji="1" lang="zh-CN"/>
              <a:t>四级</a:t>
            </a:r>
          </a:p>
          <a:p>
            <a:pPr lvl="4"/>
            <a:r>
              <a:rPr altLang="en-US" kumimoji="1" lang="zh-CN"/>
              <a:t>五级</a:t>
            </a:r>
          </a:p>
        </p:txBody>
      </p:sp>
      <p:sp>
        <p:nvSpPr>
          <p:cNvPr id="7" name="日期占位符 6">
            <a:extLst>
              <a:ext uri="{FF2B5EF4-FFF2-40B4-BE49-F238E27FC236}">
                <a16:creationId xmlns:a16="http://schemas.microsoft.com/office/drawing/2014/main" xmlns:ooxmlsdkcls="c:A16_CT_CreationId" id="{B3957867-163A-9E7A-AE92-DDB0D8E1D82F}"/>
              </a:ext>
            </a:extLst>
          </p:cNvPr>
          <p:cNvSpPr>
            <a:spLocks noGrp="1"/>
          </p:cNvSpPr>
          <p:nvPr>
            <p:ph idx="10" sz="half" type="dt"/>
          </p:nvPr>
        </p:nvSpPr>
        <p:spPr/>
        <p:txBody>
          <a:bodyPr/>
          <a:lstStyle/>
          <a:p>
            <a:fld id="{BDC48963-C8E2-1E4C-A771-F62A9F2C7DEC}" type="datetimeFigureOut">
              <a:rPr altLang="en-US" kumimoji="1" lang="zh-CN" smtClean="0"/>
              <a:t>2025/10/20</a:t>
            </a:fld>
            <a:endParaRPr altLang="en-US" kumimoji="1" lang="zh-CN"/>
          </a:p>
        </p:txBody>
      </p:sp>
      <p:sp>
        <p:nvSpPr>
          <p:cNvPr id="8" name="页脚占位符 7">
            <a:extLst>
              <a:ext uri="{FF2B5EF4-FFF2-40B4-BE49-F238E27FC236}">
                <a16:creationId xmlns:a16="http://schemas.microsoft.com/office/drawing/2014/main" xmlns:ooxmlsdkcls="c:A16_CT_CreationId" id="{140928ED-F638-2A81-FAF0-17D14FCA9799}"/>
              </a:ext>
            </a:extLst>
          </p:cNvPr>
          <p:cNvSpPr>
            <a:spLocks noGrp="1"/>
          </p:cNvSpPr>
          <p:nvPr>
            <p:ph idx="11" sz="quarter" type="ftr"/>
          </p:nvPr>
        </p:nvSpPr>
        <p:spPr/>
        <p:txBody>
          <a:bodyPr/>
          <a:lstStyle/>
          <a:p>
            <a:endParaRPr altLang="en-US" kumimoji="1" lang="zh-CN"/>
          </a:p>
        </p:txBody>
      </p:sp>
      <p:sp>
        <p:nvSpPr>
          <p:cNvPr id="9" name="灯片编号占位符 8">
            <a:extLst>
              <a:ext uri="{FF2B5EF4-FFF2-40B4-BE49-F238E27FC236}">
                <a16:creationId xmlns:a16="http://schemas.microsoft.com/office/drawing/2014/main" xmlns:ooxmlsdkcls="c:A16_CT_CreationId" id="{EB5BCCDA-B30D-A94D-59C6-47F6302534CD}"/>
              </a:ext>
            </a:extLst>
          </p:cNvPr>
          <p:cNvSpPr>
            <a:spLocks noGrp="1"/>
          </p:cNvSpPr>
          <p:nvPr>
            <p:ph idx="12" sz="quarter" type="sldNum"/>
          </p:nvPr>
        </p:nvSpPr>
        <p:spPr/>
        <p:txBody>
          <a:bodyPr/>
          <a:lstStyle/>
          <a:p>
            <a:fld id="{14F1114B-15D0-654E-97CA-9E77F051A874}" type="slidenum">
              <a:rPr altLang="en-US" kumimoji="1" lang="zh-CN" smtClean="0"/>
              <a:t>‹#›</a:t>
            </a:fld>
            <a:endParaRPr altLang="en-US" kumimoji="1" lang="zh-CN"/>
          </a:p>
        </p:txBody>
      </p:sp>
    </p:spTree>
    <p:extLst>
      <p:ext uri="{BB962C8B-B14F-4D97-AF65-F5344CB8AC3E}">
        <p14:creationId xmlns:ooxmlsdkcls="c:P14_CT_RandomId" xmlns:p14="http://schemas.microsoft.com/office/powerpoint/2010/main" val="4120130515"/>
      </p:ext>
    </p:extLst>
  </p:cSld>
  <p:clrMapOvr>
    <a:masterClrMapping/>
  </p:clrMapOvr>
  <p:extLst>
    <p:ext uri="ooxmlsdk">
      <ooxmlsdk:mediaFallback xmlns:ooxmlsdkcls="c:OOXMLSDK_CT_MediaFallback" target="/slidelayout//ppt/slideLayouts/slideLayout5.xml.png" type="slideLayout"/>
    </p:ext>
  </p:extLst>
</p:sldLayout>
</file>

<file path=ppt/slideLayouts/slideLayout6.xml><?xml version="1.0" encoding="utf-8"?>
<p:sldLayout xmlns:a="http://schemas.openxmlformats.org/drawingml/2006/main" xmlns:ooxmlsdk="ooxmlsdk" xmlns:p="http://schemas.openxmlformats.org/presentationml/2006/main" xmlns:r="http://schemas.openxmlformats.org/officeDocument/2006/relationships" preserve="1" type="titleOnly">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ooxmlsdkcls="c:A16_CT_CreationId" id="{F6C2DB04-0D11-419F-4D88-8EE71954B85D}"/>
              </a:ext>
            </a:extLst>
          </p:cNvPr>
          <p:cNvSpPr>
            <a:spLocks noGrp="1"/>
          </p:cNvSpPr>
          <p:nvPr>
            <p:ph type="title"/>
          </p:nvPr>
        </p:nvSpPr>
        <p:spPr/>
        <p:txBody>
          <a:bodyPr/>
          <a:lstStyle/>
          <a:p>
            <a:r>
              <a:rPr altLang="en-US" kumimoji="1" lang="zh-CN"/>
              <a:t>单击此处编辑母版标题样式</a:t>
            </a:r>
          </a:p>
        </p:txBody>
      </p:sp>
      <p:sp>
        <p:nvSpPr>
          <p:cNvPr id="3" name="日期占位符 2">
            <a:extLst>
              <a:ext uri="{FF2B5EF4-FFF2-40B4-BE49-F238E27FC236}">
                <a16:creationId xmlns:a16="http://schemas.microsoft.com/office/drawing/2014/main" xmlns:ooxmlsdkcls="c:A16_CT_CreationId" id="{5CFF8EF7-C3FC-15DF-EB99-F3AFA6C50F0F}"/>
              </a:ext>
            </a:extLst>
          </p:cNvPr>
          <p:cNvSpPr>
            <a:spLocks noGrp="1"/>
          </p:cNvSpPr>
          <p:nvPr>
            <p:ph idx="10" sz="half" type="dt"/>
          </p:nvPr>
        </p:nvSpPr>
        <p:spPr/>
        <p:txBody>
          <a:bodyPr/>
          <a:lstStyle/>
          <a:p>
            <a:fld id="{BDC48963-C8E2-1E4C-A771-F62A9F2C7DEC}" type="datetimeFigureOut">
              <a:rPr altLang="en-US" kumimoji="1" lang="zh-CN" smtClean="0"/>
              <a:t>2025/10/20</a:t>
            </a:fld>
            <a:endParaRPr altLang="en-US" kumimoji="1" lang="zh-CN"/>
          </a:p>
        </p:txBody>
      </p:sp>
      <p:sp>
        <p:nvSpPr>
          <p:cNvPr id="4" name="页脚占位符 3">
            <a:extLst>
              <a:ext uri="{FF2B5EF4-FFF2-40B4-BE49-F238E27FC236}">
                <a16:creationId xmlns:a16="http://schemas.microsoft.com/office/drawing/2014/main" xmlns:ooxmlsdkcls="c:A16_CT_CreationId" id="{BBA37BA3-FB71-5172-B46A-25DF8DB9748B}"/>
              </a:ext>
            </a:extLst>
          </p:cNvPr>
          <p:cNvSpPr>
            <a:spLocks noGrp="1"/>
          </p:cNvSpPr>
          <p:nvPr>
            <p:ph idx="11" sz="quarter" type="ftr"/>
          </p:nvPr>
        </p:nvSpPr>
        <p:spPr/>
        <p:txBody>
          <a:bodyPr/>
          <a:lstStyle/>
          <a:p>
            <a:endParaRPr altLang="en-US" kumimoji="1" lang="zh-CN"/>
          </a:p>
        </p:txBody>
      </p:sp>
      <p:sp>
        <p:nvSpPr>
          <p:cNvPr id="5" name="灯片编号占位符 4">
            <a:extLst>
              <a:ext uri="{FF2B5EF4-FFF2-40B4-BE49-F238E27FC236}">
                <a16:creationId xmlns:a16="http://schemas.microsoft.com/office/drawing/2014/main" xmlns:ooxmlsdkcls="c:A16_CT_CreationId" id="{890FED2D-6DE6-4528-CEC4-A1B115005D03}"/>
              </a:ext>
            </a:extLst>
          </p:cNvPr>
          <p:cNvSpPr>
            <a:spLocks noGrp="1"/>
          </p:cNvSpPr>
          <p:nvPr>
            <p:ph idx="12" sz="quarter" type="sldNum"/>
          </p:nvPr>
        </p:nvSpPr>
        <p:spPr/>
        <p:txBody>
          <a:bodyPr/>
          <a:lstStyle/>
          <a:p>
            <a:fld id="{14F1114B-15D0-654E-97CA-9E77F051A874}" type="slidenum">
              <a:rPr altLang="en-US" kumimoji="1" lang="zh-CN" smtClean="0"/>
              <a:t>‹#›</a:t>
            </a:fld>
            <a:endParaRPr altLang="en-US" kumimoji="1" lang="zh-CN"/>
          </a:p>
        </p:txBody>
      </p:sp>
    </p:spTree>
    <p:extLst>
      <p:ext uri="{BB962C8B-B14F-4D97-AF65-F5344CB8AC3E}">
        <p14:creationId xmlns:ooxmlsdkcls="c:P14_CT_RandomId" xmlns:p14="http://schemas.microsoft.com/office/powerpoint/2010/main" val="3281781461"/>
      </p:ext>
    </p:extLst>
  </p:cSld>
  <p:clrMapOvr>
    <a:masterClrMapping/>
  </p:clrMapOvr>
  <p:extLst>
    <p:ext uri="ooxmlsdk">
      <ooxmlsdk:mediaFallback xmlns:ooxmlsdkcls="c:OOXMLSDK_CT_MediaFallback" target="/slidelayout//ppt/slideLayouts/slideLayout6.xml.png" type="slideLayout"/>
    </p:ext>
  </p:extLst>
</p:sldLayout>
</file>

<file path=ppt/slideLayouts/slideLayout7.xml><?xml version="1.0" encoding="utf-8"?>
<p:sldLayout xmlns:a="http://schemas.openxmlformats.org/drawingml/2006/main" xmlns:ooxmlsdk="ooxmlsdk" xmlns:p="http://schemas.openxmlformats.org/presentationml/2006/main" xmlns:r="http://schemas.openxmlformats.org/officeDocument/2006/relationships" preserve="1" type="blank">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ooxmlsdkcls="c:A16_CT_CreationId" id="{3C4BDD16-6439-B908-EDD7-E328E0DBDD56}"/>
              </a:ext>
            </a:extLst>
          </p:cNvPr>
          <p:cNvSpPr>
            <a:spLocks noGrp="1"/>
          </p:cNvSpPr>
          <p:nvPr>
            <p:ph idx="10" sz="half" type="dt"/>
          </p:nvPr>
        </p:nvSpPr>
        <p:spPr/>
        <p:txBody>
          <a:bodyPr/>
          <a:lstStyle/>
          <a:p>
            <a:fld id="{BDC48963-C8E2-1E4C-A771-F62A9F2C7DEC}" type="datetimeFigureOut">
              <a:rPr altLang="en-US" kumimoji="1" lang="zh-CN" smtClean="0"/>
              <a:t>2025/10/20</a:t>
            </a:fld>
            <a:endParaRPr altLang="en-US" kumimoji="1" lang="zh-CN"/>
          </a:p>
        </p:txBody>
      </p:sp>
      <p:sp>
        <p:nvSpPr>
          <p:cNvPr id="3" name="页脚占位符 2">
            <a:extLst>
              <a:ext uri="{FF2B5EF4-FFF2-40B4-BE49-F238E27FC236}">
                <a16:creationId xmlns:a16="http://schemas.microsoft.com/office/drawing/2014/main" xmlns:ooxmlsdkcls="c:A16_CT_CreationId" id="{82E04F1C-1C5E-FF25-BFF4-A2FD0C4AB89F}"/>
              </a:ext>
            </a:extLst>
          </p:cNvPr>
          <p:cNvSpPr>
            <a:spLocks noGrp="1"/>
          </p:cNvSpPr>
          <p:nvPr>
            <p:ph idx="11" sz="quarter" type="ftr"/>
          </p:nvPr>
        </p:nvSpPr>
        <p:spPr/>
        <p:txBody>
          <a:bodyPr/>
          <a:lstStyle/>
          <a:p>
            <a:endParaRPr altLang="en-US" kumimoji="1" lang="zh-CN"/>
          </a:p>
        </p:txBody>
      </p:sp>
      <p:sp>
        <p:nvSpPr>
          <p:cNvPr id="4" name="灯片编号占位符 3">
            <a:extLst>
              <a:ext uri="{FF2B5EF4-FFF2-40B4-BE49-F238E27FC236}">
                <a16:creationId xmlns:a16="http://schemas.microsoft.com/office/drawing/2014/main" xmlns:ooxmlsdkcls="c:A16_CT_CreationId" id="{25C5C0E4-D1F8-57FC-808D-20A6FC4DDD99}"/>
              </a:ext>
            </a:extLst>
          </p:cNvPr>
          <p:cNvSpPr>
            <a:spLocks noGrp="1"/>
          </p:cNvSpPr>
          <p:nvPr>
            <p:ph idx="12" sz="quarter" type="sldNum"/>
          </p:nvPr>
        </p:nvSpPr>
        <p:spPr/>
        <p:txBody>
          <a:bodyPr/>
          <a:lstStyle/>
          <a:p>
            <a:fld id="{14F1114B-15D0-654E-97CA-9E77F051A874}" type="slidenum">
              <a:rPr altLang="en-US" kumimoji="1" lang="zh-CN" smtClean="0"/>
              <a:t>‹#›</a:t>
            </a:fld>
            <a:endParaRPr altLang="en-US" kumimoji="1" lang="zh-CN"/>
          </a:p>
        </p:txBody>
      </p:sp>
    </p:spTree>
    <p:extLst>
      <p:ext uri="{BB962C8B-B14F-4D97-AF65-F5344CB8AC3E}">
        <p14:creationId xmlns:ooxmlsdkcls="c:P14_CT_RandomId" xmlns:p14="http://schemas.microsoft.com/office/powerpoint/2010/main" val="495038035"/>
      </p:ext>
    </p:extLst>
  </p:cSld>
  <p:clrMapOvr>
    <a:masterClrMapping/>
  </p:clrMapOvr>
  <p:extLst>
    <p:ext uri="ooxmlsdk">
      <ooxmlsdk:mediaFallback xmlns:ooxmlsdkcls="c:OOXMLSDK_CT_MediaFallback" target="/slidelayout//ppt/slideLayouts/slideLayout7.xml.png" type="slideLayout"/>
    </p:ext>
  </p:extLst>
</p:sldLayout>
</file>

<file path=ppt/slideLayouts/slideLayout8.xml><?xml version="1.0" encoding="utf-8"?>
<p:sldLayout xmlns:a="http://schemas.openxmlformats.org/drawingml/2006/main" xmlns:ooxmlsdk="ooxmlsdk" xmlns:p="http://schemas.openxmlformats.org/presentationml/2006/main" xmlns:r="http://schemas.openxmlformats.org/officeDocument/2006/relationships" preserve="1" type="objTx">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ooxmlsdkcls="c:A16_CT_CreationId" id="{7843FCD8-D346-D209-27B3-7C09A6E16EBB}"/>
              </a:ext>
            </a:extLst>
          </p:cNvPr>
          <p:cNvSpPr>
            <a:spLocks noGrp="1"/>
          </p:cNvSpPr>
          <p:nvPr>
            <p:ph type="title"/>
          </p:nvPr>
        </p:nvSpPr>
        <p:spPr>
          <a:xfrm>
            <a:off x="839788" y="457200"/>
            <a:ext cx="3932237" cy="1600200"/>
          </a:xfrm>
        </p:spPr>
        <p:txBody>
          <a:bodyPr anchor="b"/>
          <a:lstStyle>
            <a:lvl1pPr>
              <a:defRPr sz="3200"/>
            </a:lvl1pPr>
          </a:lstStyle>
          <a:p>
            <a:r>
              <a:rPr altLang="en-US" kumimoji="1" lang="zh-CN"/>
              <a:t>单击此处编辑母版标题样式</a:t>
            </a:r>
          </a:p>
        </p:txBody>
      </p:sp>
      <p:sp>
        <p:nvSpPr>
          <p:cNvPr id="3" name="内容占位符 2">
            <a:extLst>
              <a:ext uri="{FF2B5EF4-FFF2-40B4-BE49-F238E27FC236}">
                <a16:creationId xmlns:a16="http://schemas.microsoft.com/office/drawing/2014/main" xmlns:ooxmlsdkcls="c:A16_CT_CreationId" id="{4FB47027-3D1C-237E-E4D0-376667F1471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altLang="en-US" kumimoji="1" lang="zh-CN"/>
              <a:t>单击此处编辑母版文本样式</a:t>
            </a:r>
          </a:p>
          <a:p>
            <a:pPr lvl="1"/>
            <a:r>
              <a:rPr altLang="en-US" kumimoji="1" lang="zh-CN"/>
              <a:t>二级</a:t>
            </a:r>
          </a:p>
          <a:p>
            <a:pPr lvl="2"/>
            <a:r>
              <a:rPr altLang="en-US" kumimoji="1" lang="zh-CN"/>
              <a:t>三级</a:t>
            </a:r>
          </a:p>
          <a:p>
            <a:pPr lvl="3"/>
            <a:r>
              <a:rPr altLang="en-US" kumimoji="1" lang="zh-CN"/>
              <a:t>四级</a:t>
            </a:r>
          </a:p>
          <a:p>
            <a:pPr lvl="4"/>
            <a:r>
              <a:rPr altLang="en-US" kumimoji="1" lang="zh-CN"/>
              <a:t>五级</a:t>
            </a:r>
          </a:p>
        </p:txBody>
      </p:sp>
      <p:sp>
        <p:nvSpPr>
          <p:cNvPr id="4" name="文本占位符 3">
            <a:extLst>
              <a:ext uri="{FF2B5EF4-FFF2-40B4-BE49-F238E27FC236}">
                <a16:creationId xmlns:a16="http://schemas.microsoft.com/office/drawing/2014/main" xmlns:ooxmlsdkcls="c:A16_CT_CreationId" id="{F304B274-03F4-DFA5-61F7-9E8E0AC98463}"/>
              </a:ext>
            </a:extLst>
          </p:cNvPr>
          <p:cNvSpPr>
            <a:spLocks noGrp="1"/>
          </p:cNvSpPr>
          <p:nvPr>
            <p:ph idx="2" sz="half" type="body"/>
          </p:nvPr>
        </p:nvSpPr>
        <p:spPr>
          <a:xfrm>
            <a:off x="839788" y="2057400"/>
            <a:ext cx="3932237" cy="3811588"/>
          </a:xfrm>
        </p:spPr>
        <p:txBody>
          <a:bodyPr/>
          <a:lstStyle>
            <a:lvl1pPr indent="0" marL="0">
              <a:buNone/>
              <a:defRPr sz="1600"/>
            </a:lvl1pPr>
            <a:lvl2pPr indent="0" marL="457200">
              <a:buNone/>
              <a:defRPr sz="1400"/>
            </a:lvl2pPr>
            <a:lvl3pPr indent="0" marL="914400">
              <a:buNone/>
              <a:defRPr sz="1200"/>
            </a:lvl3pPr>
            <a:lvl4pPr indent="0" marL="1371600">
              <a:buNone/>
              <a:defRPr sz="1000"/>
            </a:lvl4pPr>
            <a:lvl5pPr indent="0" marL="1828800">
              <a:buNone/>
              <a:defRPr sz="1000"/>
            </a:lvl5pPr>
            <a:lvl6pPr indent="0" marL="2286000">
              <a:buNone/>
              <a:defRPr sz="1000"/>
            </a:lvl6pPr>
            <a:lvl7pPr indent="0" marL="2743200">
              <a:buNone/>
              <a:defRPr sz="1000"/>
            </a:lvl7pPr>
            <a:lvl8pPr indent="0" marL="3200400">
              <a:buNone/>
              <a:defRPr sz="1000"/>
            </a:lvl8pPr>
            <a:lvl9pPr indent="0" marL="3657600">
              <a:buNone/>
              <a:defRPr sz="1000"/>
            </a:lvl9pPr>
          </a:lstStyle>
          <a:p>
            <a:pPr lvl="0"/>
            <a:r>
              <a:rPr altLang="en-US" kumimoji="1" lang="zh-CN"/>
              <a:t>单击此处编辑母版文本样式</a:t>
            </a:r>
          </a:p>
        </p:txBody>
      </p:sp>
      <p:sp>
        <p:nvSpPr>
          <p:cNvPr id="5" name="日期占位符 4">
            <a:extLst>
              <a:ext uri="{FF2B5EF4-FFF2-40B4-BE49-F238E27FC236}">
                <a16:creationId xmlns:a16="http://schemas.microsoft.com/office/drawing/2014/main" xmlns:ooxmlsdkcls="c:A16_CT_CreationId" id="{D8BAC8FF-DC28-5C76-6936-568A1EF2BCE4}"/>
              </a:ext>
            </a:extLst>
          </p:cNvPr>
          <p:cNvSpPr>
            <a:spLocks noGrp="1"/>
          </p:cNvSpPr>
          <p:nvPr>
            <p:ph idx="10" sz="half" type="dt"/>
          </p:nvPr>
        </p:nvSpPr>
        <p:spPr/>
        <p:txBody>
          <a:bodyPr/>
          <a:lstStyle/>
          <a:p>
            <a:fld id="{BDC48963-C8E2-1E4C-A771-F62A9F2C7DEC}" type="datetimeFigureOut">
              <a:rPr altLang="en-US" kumimoji="1" lang="zh-CN" smtClean="0"/>
              <a:t>2025/10/20</a:t>
            </a:fld>
            <a:endParaRPr altLang="en-US" kumimoji="1" lang="zh-CN"/>
          </a:p>
        </p:txBody>
      </p:sp>
      <p:sp>
        <p:nvSpPr>
          <p:cNvPr id="6" name="页脚占位符 5">
            <a:extLst>
              <a:ext uri="{FF2B5EF4-FFF2-40B4-BE49-F238E27FC236}">
                <a16:creationId xmlns:a16="http://schemas.microsoft.com/office/drawing/2014/main" xmlns:ooxmlsdkcls="c:A16_CT_CreationId" id="{0762A2AA-F26F-56C5-60C1-F265434CD341}"/>
              </a:ext>
            </a:extLst>
          </p:cNvPr>
          <p:cNvSpPr>
            <a:spLocks noGrp="1"/>
          </p:cNvSpPr>
          <p:nvPr>
            <p:ph idx="11" sz="quarter" type="ftr"/>
          </p:nvPr>
        </p:nvSpPr>
        <p:spPr/>
        <p:txBody>
          <a:bodyPr/>
          <a:lstStyle/>
          <a:p>
            <a:endParaRPr altLang="en-US" kumimoji="1" lang="zh-CN"/>
          </a:p>
        </p:txBody>
      </p:sp>
      <p:sp>
        <p:nvSpPr>
          <p:cNvPr id="7" name="灯片编号占位符 6">
            <a:extLst>
              <a:ext uri="{FF2B5EF4-FFF2-40B4-BE49-F238E27FC236}">
                <a16:creationId xmlns:a16="http://schemas.microsoft.com/office/drawing/2014/main" xmlns:ooxmlsdkcls="c:A16_CT_CreationId" id="{2E79CC6C-B836-7CF1-8B26-F26AD1439431}"/>
              </a:ext>
            </a:extLst>
          </p:cNvPr>
          <p:cNvSpPr>
            <a:spLocks noGrp="1"/>
          </p:cNvSpPr>
          <p:nvPr>
            <p:ph idx="12" sz="quarter" type="sldNum"/>
          </p:nvPr>
        </p:nvSpPr>
        <p:spPr/>
        <p:txBody>
          <a:bodyPr/>
          <a:lstStyle/>
          <a:p>
            <a:fld id="{14F1114B-15D0-654E-97CA-9E77F051A874}" type="slidenum">
              <a:rPr altLang="en-US" kumimoji="1" lang="zh-CN" smtClean="0"/>
              <a:t>‹#›</a:t>
            </a:fld>
            <a:endParaRPr altLang="en-US" kumimoji="1" lang="zh-CN"/>
          </a:p>
        </p:txBody>
      </p:sp>
    </p:spTree>
    <p:extLst>
      <p:ext uri="{BB962C8B-B14F-4D97-AF65-F5344CB8AC3E}">
        <p14:creationId xmlns:ooxmlsdkcls="c:P14_CT_RandomId" xmlns:p14="http://schemas.microsoft.com/office/powerpoint/2010/main" val="3850346981"/>
      </p:ext>
    </p:extLst>
  </p:cSld>
  <p:clrMapOvr>
    <a:masterClrMapping/>
  </p:clrMapOvr>
  <p:extLst>
    <p:ext uri="ooxmlsdk">
      <ooxmlsdk:mediaFallback xmlns:ooxmlsdkcls="c:OOXMLSDK_CT_MediaFallback" target="/slidelayout//ppt/slideLayouts/slideLayout8.xml.png" type="slideLayout"/>
    </p:ext>
  </p:extLst>
</p:sldLayout>
</file>

<file path=ppt/slideLayouts/slideLayout9.xml><?xml version="1.0" encoding="utf-8"?>
<p:sldLayout xmlns:a="http://schemas.openxmlformats.org/drawingml/2006/main" xmlns:ooxmlsdk="ooxmlsdk" xmlns:p="http://schemas.openxmlformats.org/presentationml/2006/main" xmlns:r="http://schemas.openxmlformats.org/officeDocument/2006/relationships" preserve="1" type="picTx">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ooxmlsdkcls="c:A16_CT_CreationId" id="{93E0D37B-120B-5DC1-45AB-49EAA8B78833}"/>
              </a:ext>
            </a:extLst>
          </p:cNvPr>
          <p:cNvSpPr>
            <a:spLocks noGrp="1"/>
          </p:cNvSpPr>
          <p:nvPr>
            <p:ph type="title"/>
          </p:nvPr>
        </p:nvSpPr>
        <p:spPr>
          <a:xfrm>
            <a:off x="839788" y="457200"/>
            <a:ext cx="3932237" cy="1600200"/>
          </a:xfrm>
        </p:spPr>
        <p:txBody>
          <a:bodyPr anchor="b"/>
          <a:lstStyle>
            <a:lvl1pPr>
              <a:defRPr sz="3200"/>
            </a:lvl1pPr>
          </a:lstStyle>
          <a:p>
            <a:r>
              <a:rPr altLang="en-US" kumimoji="1" lang="zh-CN"/>
              <a:t>单击此处编辑母版标题样式</a:t>
            </a:r>
          </a:p>
        </p:txBody>
      </p:sp>
      <p:sp>
        <p:nvSpPr>
          <p:cNvPr id="3" name="图片占位符 2">
            <a:extLst>
              <a:ext uri="{FF2B5EF4-FFF2-40B4-BE49-F238E27FC236}">
                <a16:creationId xmlns:a16="http://schemas.microsoft.com/office/drawing/2014/main" xmlns:ooxmlsdkcls="c:A16_CT_CreationId" id="{BB5A8308-143D-B013-FA6D-13A508B23FD4}"/>
              </a:ext>
            </a:extLst>
          </p:cNvPr>
          <p:cNvSpPr>
            <a:spLocks noGrp="1"/>
          </p:cNvSpPr>
          <p:nvPr>
            <p:ph idx="1" type="pic"/>
          </p:nvPr>
        </p:nvSpPr>
        <p:spPr>
          <a:xfrm>
            <a:off x="5183188" y="987425"/>
            <a:ext cx="6172200" cy="4873625"/>
          </a:xfrm>
        </p:spPr>
        <p:txBody>
          <a:bodyPr/>
          <a:lstStyle>
            <a:lvl1pPr indent="0" marL="0">
              <a:buNone/>
              <a:defRPr sz="3200"/>
            </a:lvl1pPr>
            <a:lvl2pPr indent="0" marL="457200">
              <a:buNone/>
              <a:defRPr sz="2800"/>
            </a:lvl2pPr>
            <a:lvl3pPr indent="0" marL="914400">
              <a:buNone/>
              <a:defRPr sz="2400"/>
            </a:lvl3pPr>
            <a:lvl4pPr indent="0" marL="1371600">
              <a:buNone/>
              <a:defRPr sz="2000"/>
            </a:lvl4pPr>
            <a:lvl5pPr indent="0" marL="1828800">
              <a:buNone/>
              <a:defRPr sz="2000"/>
            </a:lvl5pPr>
            <a:lvl6pPr indent="0" marL="2286000">
              <a:buNone/>
              <a:defRPr sz="2000"/>
            </a:lvl6pPr>
            <a:lvl7pPr indent="0" marL="2743200">
              <a:buNone/>
              <a:defRPr sz="2000"/>
            </a:lvl7pPr>
            <a:lvl8pPr indent="0" marL="3200400">
              <a:buNone/>
              <a:defRPr sz="2000"/>
            </a:lvl8pPr>
            <a:lvl9pPr indent="0" marL="3657600">
              <a:buNone/>
              <a:defRPr sz="2000"/>
            </a:lvl9pPr>
          </a:lstStyle>
          <a:p>
            <a:endParaRPr altLang="en-US" kumimoji="1" lang="zh-CN"/>
          </a:p>
        </p:txBody>
      </p:sp>
      <p:sp>
        <p:nvSpPr>
          <p:cNvPr id="4" name="文本占位符 3">
            <a:extLst>
              <a:ext uri="{FF2B5EF4-FFF2-40B4-BE49-F238E27FC236}">
                <a16:creationId xmlns:a16="http://schemas.microsoft.com/office/drawing/2014/main" xmlns:ooxmlsdkcls="c:A16_CT_CreationId" id="{A09730FC-073C-5B6F-22E8-FA4523B5C264}"/>
              </a:ext>
            </a:extLst>
          </p:cNvPr>
          <p:cNvSpPr>
            <a:spLocks noGrp="1"/>
          </p:cNvSpPr>
          <p:nvPr>
            <p:ph idx="2" sz="half" type="body"/>
          </p:nvPr>
        </p:nvSpPr>
        <p:spPr>
          <a:xfrm>
            <a:off x="839788" y="2057400"/>
            <a:ext cx="3932237" cy="3811588"/>
          </a:xfrm>
        </p:spPr>
        <p:txBody>
          <a:bodyPr/>
          <a:lstStyle>
            <a:lvl1pPr indent="0" marL="0">
              <a:buNone/>
              <a:defRPr sz="1600"/>
            </a:lvl1pPr>
            <a:lvl2pPr indent="0" marL="457200">
              <a:buNone/>
              <a:defRPr sz="1400"/>
            </a:lvl2pPr>
            <a:lvl3pPr indent="0" marL="914400">
              <a:buNone/>
              <a:defRPr sz="1200"/>
            </a:lvl3pPr>
            <a:lvl4pPr indent="0" marL="1371600">
              <a:buNone/>
              <a:defRPr sz="1000"/>
            </a:lvl4pPr>
            <a:lvl5pPr indent="0" marL="1828800">
              <a:buNone/>
              <a:defRPr sz="1000"/>
            </a:lvl5pPr>
            <a:lvl6pPr indent="0" marL="2286000">
              <a:buNone/>
              <a:defRPr sz="1000"/>
            </a:lvl6pPr>
            <a:lvl7pPr indent="0" marL="2743200">
              <a:buNone/>
              <a:defRPr sz="1000"/>
            </a:lvl7pPr>
            <a:lvl8pPr indent="0" marL="3200400">
              <a:buNone/>
              <a:defRPr sz="1000"/>
            </a:lvl8pPr>
            <a:lvl9pPr indent="0" marL="3657600">
              <a:buNone/>
              <a:defRPr sz="1000"/>
            </a:lvl9pPr>
          </a:lstStyle>
          <a:p>
            <a:pPr lvl="0"/>
            <a:r>
              <a:rPr altLang="en-US" kumimoji="1" lang="zh-CN"/>
              <a:t>单击此处编辑母版文本样式</a:t>
            </a:r>
          </a:p>
        </p:txBody>
      </p:sp>
      <p:sp>
        <p:nvSpPr>
          <p:cNvPr id="5" name="日期占位符 4">
            <a:extLst>
              <a:ext uri="{FF2B5EF4-FFF2-40B4-BE49-F238E27FC236}">
                <a16:creationId xmlns:a16="http://schemas.microsoft.com/office/drawing/2014/main" xmlns:ooxmlsdkcls="c:A16_CT_CreationId" id="{9C0007D1-71A0-CD5F-5290-4EB94B79278E}"/>
              </a:ext>
            </a:extLst>
          </p:cNvPr>
          <p:cNvSpPr>
            <a:spLocks noGrp="1"/>
          </p:cNvSpPr>
          <p:nvPr>
            <p:ph idx="10" sz="half" type="dt"/>
          </p:nvPr>
        </p:nvSpPr>
        <p:spPr/>
        <p:txBody>
          <a:bodyPr/>
          <a:lstStyle/>
          <a:p>
            <a:fld id="{BDC48963-C8E2-1E4C-A771-F62A9F2C7DEC}" type="datetimeFigureOut">
              <a:rPr altLang="en-US" kumimoji="1" lang="zh-CN" smtClean="0"/>
              <a:t>2025/10/20</a:t>
            </a:fld>
            <a:endParaRPr altLang="en-US" kumimoji="1" lang="zh-CN"/>
          </a:p>
        </p:txBody>
      </p:sp>
      <p:sp>
        <p:nvSpPr>
          <p:cNvPr id="6" name="页脚占位符 5">
            <a:extLst>
              <a:ext uri="{FF2B5EF4-FFF2-40B4-BE49-F238E27FC236}">
                <a16:creationId xmlns:a16="http://schemas.microsoft.com/office/drawing/2014/main" xmlns:ooxmlsdkcls="c:A16_CT_CreationId" id="{F4971ABE-DCFA-3F63-9336-9EBAF4904CA5}"/>
              </a:ext>
            </a:extLst>
          </p:cNvPr>
          <p:cNvSpPr>
            <a:spLocks noGrp="1"/>
          </p:cNvSpPr>
          <p:nvPr>
            <p:ph idx="11" sz="quarter" type="ftr"/>
          </p:nvPr>
        </p:nvSpPr>
        <p:spPr/>
        <p:txBody>
          <a:bodyPr/>
          <a:lstStyle/>
          <a:p>
            <a:endParaRPr altLang="en-US" kumimoji="1" lang="zh-CN"/>
          </a:p>
        </p:txBody>
      </p:sp>
      <p:sp>
        <p:nvSpPr>
          <p:cNvPr id="7" name="灯片编号占位符 6">
            <a:extLst>
              <a:ext uri="{FF2B5EF4-FFF2-40B4-BE49-F238E27FC236}">
                <a16:creationId xmlns:a16="http://schemas.microsoft.com/office/drawing/2014/main" xmlns:ooxmlsdkcls="c:A16_CT_CreationId" id="{BF786D08-7017-BD7F-109B-79A0EF202E2B}"/>
              </a:ext>
            </a:extLst>
          </p:cNvPr>
          <p:cNvSpPr>
            <a:spLocks noGrp="1"/>
          </p:cNvSpPr>
          <p:nvPr>
            <p:ph idx="12" sz="quarter" type="sldNum"/>
          </p:nvPr>
        </p:nvSpPr>
        <p:spPr/>
        <p:txBody>
          <a:bodyPr/>
          <a:lstStyle/>
          <a:p>
            <a:fld id="{14F1114B-15D0-654E-97CA-9E77F051A874}" type="slidenum">
              <a:rPr altLang="en-US" kumimoji="1" lang="zh-CN" smtClean="0"/>
              <a:t>‹#›</a:t>
            </a:fld>
            <a:endParaRPr altLang="en-US" kumimoji="1" lang="zh-CN"/>
          </a:p>
        </p:txBody>
      </p:sp>
    </p:spTree>
    <p:extLst>
      <p:ext uri="{BB962C8B-B14F-4D97-AF65-F5344CB8AC3E}">
        <p14:creationId xmlns:ooxmlsdkcls="c:P14_CT_RandomId" xmlns:p14="http://schemas.microsoft.com/office/powerpoint/2010/main" val="1851326504"/>
      </p:ext>
    </p:extLst>
  </p:cSld>
  <p:clrMapOvr>
    <a:masterClrMapping/>
  </p:clrMapOvr>
  <p:extLst>
    <p:ext uri="ooxmlsdk">
      <ooxmlsdk:mediaFallback xmlns:ooxmlsdkcls="c:OOXMLSDK_CT_MediaFallback" target="/slidelayout//ppt/slideLayouts/slideLayout9.xml.png" type="slideLayout"/>
    </p:ext>
  </p:extLst>
</p:sldLayout>
</file>

<file path=ppt/slideMasters/_rels/slideMaster1.xml.rels><?xml version="1.0" encoding="UTF-8" standalone="yes"?>
<Relationships xmlns="http://schemas.openxmlformats.org/package/2006/relationships">
<Relationship Target="../slideLayouts/slideLayout1.xml" Type="http://schemas.openxmlformats.org/officeDocument/2006/relationships/slideLayout" Id="rId1"/>
<Relationship Target="../slideLayouts/slideLayout10.xml" Type="http://schemas.openxmlformats.org/officeDocument/2006/relationships/slideLayout" Id="rId10"/>
<Relationship Target="../slideLayouts/slideLayout11.xml" Type="http://schemas.openxmlformats.org/officeDocument/2006/relationships/slideLayout" Id="rId11"/>
<Relationship Target="../theme/theme1.xml" Type="http://schemas.openxmlformats.org/officeDocument/2006/relationships/theme" Id="rId12"/>
<Relationship Target="../slideLayouts/slideLayout2.xml" Type="http://schemas.openxmlformats.org/officeDocument/2006/relationships/slideLayout" Id="rId2"/>
<Relationship Target="../slideLayouts/slideLayout3.xml" Type="http://schemas.openxmlformats.org/officeDocument/2006/relationships/slideLayout" Id="rId3"/>
<Relationship Target="../slideLayouts/slideLayout4.xml" Type="http://schemas.openxmlformats.org/officeDocument/2006/relationships/slideLayout" Id="rId4"/>
<Relationship Target="../slideLayouts/slideLayout5.xml" Type="http://schemas.openxmlformats.org/officeDocument/2006/relationships/slideLayout" Id="rId5"/>
<Relationship Target="../slideLayouts/slideLayout6.xml" Type="http://schemas.openxmlformats.org/officeDocument/2006/relationships/slideLayout" Id="rId6"/>
<Relationship Target="../slideLayouts/slideLayout7.xml" Type="http://schemas.openxmlformats.org/officeDocument/2006/relationships/slideLayout" Id="rId7"/>
<Relationship Target="../slideLayouts/slideLayout8.xml" Type="http://schemas.openxmlformats.org/officeDocument/2006/relationships/slideLayout" Id="rId8"/>
<Relationship Target="../slideLayouts/slideLayout9.xml" Type="http://schemas.openxmlformats.org/officeDocument/2006/relationships/slideLayout" Id="rId9"/>
</Relationships>

</file>

<file path=ppt/slideMasters/slideMaster1.xml><?xml version="1.0" encoding="utf-8"?>
<p:sld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ooxmlsdkcls="c:A16_CT_CreationId" id="{779C2722-3B8C-2065-5AC5-263CFE98FEE5}"/>
              </a:ext>
            </a:extLst>
          </p:cNvPr>
          <p:cNvSpPr>
            <a:spLocks noGrp="1"/>
          </p:cNvSpPr>
          <p:nvPr>
            <p:ph type="title"/>
          </p:nvPr>
        </p:nvSpPr>
        <p:spPr>
          <a:xfrm>
            <a:off x="838200" y="365125"/>
            <a:ext cx="10515600" cy="1325563"/>
          </a:xfrm>
          <a:prstGeom prst="rect">
            <a:avLst/>
          </a:prstGeom>
        </p:spPr>
        <p:txBody>
          <a:bodyPr anchor="ctr" bIns="45720" lIns="91440" rIns="91440" rtlCol="0" tIns="45720" vert="horz">
            <a:normAutofit/>
          </a:bodyPr>
          <a:lstStyle/>
          <a:p>
            <a:r>
              <a:rPr altLang="en-US" kumimoji="1" lang="zh-CN"/>
              <a:t>单击此处编辑母版标题样式</a:t>
            </a:r>
          </a:p>
        </p:txBody>
      </p:sp>
      <p:sp>
        <p:nvSpPr>
          <p:cNvPr id="3" name="文本占位符 2">
            <a:extLst>
              <a:ext uri="{FF2B5EF4-FFF2-40B4-BE49-F238E27FC236}">
                <a16:creationId xmlns:a16="http://schemas.microsoft.com/office/drawing/2014/main" xmlns:ooxmlsdkcls="c:A16_CT_CreationId" id="{857A3692-2AD9-CE6F-D53F-7845B9B389BC}"/>
              </a:ext>
            </a:extLst>
          </p:cNvPr>
          <p:cNvSpPr>
            <a:spLocks noGrp="1"/>
          </p:cNvSpPr>
          <p:nvPr>
            <p:ph idx="1" type="body"/>
          </p:nvPr>
        </p:nvSpPr>
        <p:spPr>
          <a:xfrm>
            <a:off x="838200" y="1825625"/>
            <a:ext cx="10515600" cy="4351338"/>
          </a:xfrm>
          <a:prstGeom prst="rect">
            <a:avLst/>
          </a:prstGeom>
        </p:spPr>
        <p:txBody>
          <a:bodyPr bIns="45720" lIns="91440" rIns="91440" rtlCol="0" tIns="45720" vert="horz">
            <a:normAutofit/>
          </a:bodyPr>
          <a:lstStyle/>
          <a:p>
            <a:pPr lvl="0"/>
            <a:r>
              <a:rPr altLang="en-US" kumimoji="1" lang="zh-CN"/>
              <a:t>单击此处编辑母版文本样式</a:t>
            </a:r>
          </a:p>
          <a:p>
            <a:pPr lvl="1"/>
            <a:r>
              <a:rPr altLang="en-US" kumimoji="1" lang="zh-CN"/>
              <a:t>二级</a:t>
            </a:r>
          </a:p>
          <a:p>
            <a:pPr lvl="2"/>
            <a:r>
              <a:rPr altLang="en-US" kumimoji="1" lang="zh-CN"/>
              <a:t>三级</a:t>
            </a:r>
          </a:p>
          <a:p>
            <a:pPr lvl="3"/>
            <a:r>
              <a:rPr altLang="en-US" kumimoji="1" lang="zh-CN"/>
              <a:t>四级</a:t>
            </a:r>
          </a:p>
          <a:p>
            <a:pPr lvl="4"/>
            <a:r>
              <a:rPr altLang="en-US" kumimoji="1" lang="zh-CN"/>
              <a:t>五级</a:t>
            </a:r>
          </a:p>
        </p:txBody>
      </p:sp>
      <p:sp>
        <p:nvSpPr>
          <p:cNvPr id="4" name="日期占位符 3">
            <a:extLst>
              <a:ext uri="{FF2B5EF4-FFF2-40B4-BE49-F238E27FC236}">
                <a16:creationId xmlns:a16="http://schemas.microsoft.com/office/drawing/2014/main" xmlns:ooxmlsdkcls="c:A16_CT_CreationId" id="{7B51CEA3-90BC-60A3-2BF0-EFFB67E7C6ED}"/>
              </a:ext>
            </a:extLst>
          </p:cNvPr>
          <p:cNvSpPr>
            <a:spLocks noGrp="1"/>
          </p:cNvSpPr>
          <p:nvPr>
            <p:ph idx="2" sz="half" type="dt"/>
          </p:nvPr>
        </p:nvSpPr>
        <p:spPr>
          <a:xfrm>
            <a:off x="838200" y="6356350"/>
            <a:ext cx="2743200" cy="365125"/>
          </a:xfrm>
          <a:prstGeom prst="rect">
            <a:avLst/>
          </a:prstGeom>
        </p:spPr>
        <p:txBody>
          <a:bodyPr anchor="ctr" bIns="45720" lIns="91440" rIns="91440" rtlCol="0" tIns="45720" vert="horz"/>
          <a:lstStyle>
            <a:lvl1pPr algn="l">
              <a:defRPr sz="1200">
                <a:solidFill>
                  <a:schemeClr val="tx1">
                    <a:tint val="75000"/>
                  </a:schemeClr>
                </a:solidFill>
              </a:defRPr>
            </a:lvl1pPr>
          </a:lstStyle>
          <a:p>
            <a:fld id="{BDC48963-C8E2-1E4C-A771-F62A9F2C7DEC}" type="datetimeFigureOut">
              <a:rPr altLang="en-US" kumimoji="1" lang="zh-CN" smtClean="0"/>
              <a:t>2025/10/20</a:t>
            </a:fld>
            <a:endParaRPr altLang="en-US" kumimoji="1" lang="zh-CN"/>
          </a:p>
        </p:txBody>
      </p:sp>
      <p:sp>
        <p:nvSpPr>
          <p:cNvPr id="5" name="页脚占位符 4">
            <a:extLst>
              <a:ext uri="{FF2B5EF4-FFF2-40B4-BE49-F238E27FC236}">
                <a16:creationId xmlns:a16="http://schemas.microsoft.com/office/drawing/2014/main" xmlns:ooxmlsdkcls="c:A16_CT_CreationId" id="{CA196AE0-833D-16AA-C61D-4401D75F8977}"/>
              </a:ext>
            </a:extLst>
          </p:cNvPr>
          <p:cNvSpPr>
            <a:spLocks noGrp="1"/>
          </p:cNvSpPr>
          <p:nvPr>
            <p:ph idx="3" sz="quarter" type="ftr"/>
          </p:nvPr>
        </p:nvSpPr>
        <p:spPr>
          <a:xfrm>
            <a:off x="4038600" y="6356350"/>
            <a:ext cx="4114800" cy="365125"/>
          </a:xfrm>
          <a:prstGeom prst="rect">
            <a:avLst/>
          </a:prstGeom>
        </p:spPr>
        <p:txBody>
          <a:bodyPr anchor="ctr" bIns="45720" lIns="91440" rIns="91440" rtlCol="0" tIns="45720" vert="horz"/>
          <a:lstStyle>
            <a:lvl1pPr algn="ctr">
              <a:defRPr sz="1200">
                <a:solidFill>
                  <a:schemeClr val="tx1">
                    <a:tint val="75000"/>
                  </a:schemeClr>
                </a:solidFill>
              </a:defRPr>
            </a:lvl1pPr>
          </a:lstStyle>
          <a:p>
            <a:endParaRPr altLang="en-US" kumimoji="1" lang="zh-CN"/>
          </a:p>
        </p:txBody>
      </p:sp>
      <p:sp>
        <p:nvSpPr>
          <p:cNvPr id="6" name="灯片编号占位符 5">
            <a:extLst>
              <a:ext uri="{FF2B5EF4-FFF2-40B4-BE49-F238E27FC236}">
                <a16:creationId xmlns:a16="http://schemas.microsoft.com/office/drawing/2014/main" xmlns:ooxmlsdkcls="c:A16_CT_CreationId" id="{03FBC43C-0D70-FA29-5981-9056C96452AA}"/>
              </a:ext>
            </a:extLst>
          </p:cNvPr>
          <p:cNvSpPr>
            <a:spLocks noGrp="1"/>
          </p:cNvSpPr>
          <p:nvPr>
            <p:ph idx="4" sz="quarter" type="sldNum"/>
          </p:nvPr>
        </p:nvSpPr>
        <p:spPr>
          <a:xfrm>
            <a:off x="8610600" y="6356350"/>
            <a:ext cx="2743200" cy="365125"/>
          </a:xfrm>
          <a:prstGeom prst="rect">
            <a:avLst/>
          </a:prstGeom>
        </p:spPr>
        <p:txBody>
          <a:bodyPr anchor="ctr" bIns="45720" lIns="91440" rIns="91440" rtlCol="0" tIns="45720" vert="horz"/>
          <a:lstStyle>
            <a:lvl1pPr algn="r">
              <a:defRPr sz="1200">
                <a:solidFill>
                  <a:schemeClr val="tx1">
                    <a:tint val="75000"/>
                  </a:schemeClr>
                </a:solidFill>
              </a:defRPr>
            </a:lvl1pPr>
          </a:lstStyle>
          <a:p>
            <a:fld id="{14F1114B-15D0-654E-97CA-9E77F051A874}" type="slidenum">
              <a:rPr altLang="en-US" kumimoji="1" lang="zh-CN" smtClean="0"/>
              <a:t>‹#›</a:t>
            </a:fld>
            <a:endParaRPr altLang="en-US" kumimoji="1" lang="zh-CN"/>
          </a:p>
        </p:txBody>
      </p:sp>
    </p:spTree>
    <p:extLst>
      <p:ext uri="{BB962C8B-B14F-4D97-AF65-F5344CB8AC3E}">
        <p14:creationId xmlns:ooxmlsdkcls="c:P14_CT_RandomId" xmlns:p14="http://schemas.microsoft.com/office/powerpoint/2010/main" val="3258487986"/>
      </p:ext>
    </p:extLst>
  </p:cSld>
  <p:clrMap accent1="accent1" accent2="accent2" accent3="accent3" accent4="accent4" accent5="accent5" accent6="accent6" bg1="lt1" bg2="lt2" folHlink="folHlink" hlink="hlink" tx1="dk1" tx2="dk2"/>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eaLnBrk="1" hangingPunct="1" latinLnBrk="0" rtl="0">
        <a:lnSpc>
          <a:spcPct val="90000"/>
        </a:lnSpc>
        <a:spcBef>
          <a:spcPct val="0"/>
        </a:spcBef>
        <a:buNone/>
        <a:defRPr kern="1200" sz="4400">
          <a:solidFill>
            <a:schemeClr val="tx1"/>
          </a:solidFill>
          <a:latin typeface="+mj-lt"/>
          <a:ea typeface="+mj-ea"/>
          <a:cs typeface="+mj-cs"/>
        </a:defRPr>
      </a:lvl1pPr>
    </p:titleStyle>
    <p:bodyStyle>
      <a:lvl1pPr algn="l" defTabSz="914400" eaLnBrk="1" hangingPunct="1" indent="-228600" latinLnBrk="0" marL="228600" rtl="0">
        <a:lnSpc>
          <a:spcPct val="90000"/>
        </a:lnSpc>
        <a:spcBef>
          <a:spcPts val="1000"/>
        </a:spcBef>
        <a:buFont charset="0" panose="020B0604020202020204" pitchFamily="34" typeface="Arial"/>
        <a:buChar char="•"/>
        <a:defRPr kern="1200" sz="2800">
          <a:solidFill>
            <a:schemeClr val="tx1"/>
          </a:solidFill>
          <a:latin typeface="+mn-lt"/>
          <a:ea typeface="+mn-ea"/>
          <a:cs typeface="+mn-cs"/>
        </a:defRPr>
      </a:lvl1pPr>
      <a:lvl2pPr algn="l" defTabSz="914400" eaLnBrk="1" hangingPunct="1" indent="-228600" latinLnBrk="0" marL="685800" rtl="0">
        <a:lnSpc>
          <a:spcPct val="90000"/>
        </a:lnSpc>
        <a:spcBef>
          <a:spcPts val="500"/>
        </a:spcBef>
        <a:buFont charset="0" panose="020B0604020202020204" pitchFamily="34" typeface="Arial"/>
        <a:buChar char="•"/>
        <a:defRPr kern="1200" sz="2400">
          <a:solidFill>
            <a:schemeClr val="tx1"/>
          </a:solidFill>
          <a:latin typeface="+mn-lt"/>
          <a:ea typeface="+mn-ea"/>
          <a:cs typeface="+mn-cs"/>
        </a:defRPr>
      </a:lvl2pPr>
      <a:lvl3pPr algn="l" defTabSz="914400" eaLnBrk="1" hangingPunct="1" indent="-228600" latinLnBrk="0" marL="1143000" rtl="0">
        <a:lnSpc>
          <a:spcPct val="90000"/>
        </a:lnSpc>
        <a:spcBef>
          <a:spcPts val="500"/>
        </a:spcBef>
        <a:buFont charset="0" panose="020B0604020202020204" pitchFamily="34" typeface="Arial"/>
        <a:buChar char="•"/>
        <a:defRPr kern="1200" sz="2000">
          <a:solidFill>
            <a:schemeClr val="tx1"/>
          </a:solidFill>
          <a:latin typeface="+mn-lt"/>
          <a:ea typeface="+mn-ea"/>
          <a:cs typeface="+mn-cs"/>
        </a:defRPr>
      </a:lvl3pPr>
      <a:lvl4pPr algn="l" defTabSz="914400" eaLnBrk="1" hangingPunct="1" indent="-228600" latinLnBrk="0" marL="1600200" rtl="0">
        <a:lnSpc>
          <a:spcPct val="90000"/>
        </a:lnSpc>
        <a:spcBef>
          <a:spcPts val="500"/>
        </a:spcBef>
        <a:buFont charset="0" panose="020B0604020202020204" pitchFamily="34" typeface="Arial"/>
        <a:buChar char="•"/>
        <a:defRPr kern="1200" sz="1800">
          <a:solidFill>
            <a:schemeClr val="tx1"/>
          </a:solidFill>
          <a:latin typeface="+mn-lt"/>
          <a:ea typeface="+mn-ea"/>
          <a:cs typeface="+mn-cs"/>
        </a:defRPr>
      </a:lvl4pPr>
      <a:lvl5pPr algn="l" defTabSz="914400" eaLnBrk="1" hangingPunct="1" indent="-228600" latinLnBrk="0" marL="2057400" rtl="0">
        <a:lnSpc>
          <a:spcPct val="90000"/>
        </a:lnSpc>
        <a:spcBef>
          <a:spcPts val="500"/>
        </a:spcBef>
        <a:buFont charset="0" panose="020B0604020202020204" pitchFamily="34" typeface="Arial"/>
        <a:buChar char="•"/>
        <a:defRPr kern="1200" sz="1800">
          <a:solidFill>
            <a:schemeClr val="tx1"/>
          </a:solidFill>
          <a:latin typeface="+mn-lt"/>
          <a:ea typeface="+mn-ea"/>
          <a:cs typeface="+mn-cs"/>
        </a:defRPr>
      </a:lvl5pPr>
      <a:lvl6pPr algn="l" defTabSz="914400" eaLnBrk="1" hangingPunct="1" indent="-228600" latinLnBrk="0" marL="2514600" rtl="0">
        <a:lnSpc>
          <a:spcPct val="90000"/>
        </a:lnSpc>
        <a:spcBef>
          <a:spcPts val="500"/>
        </a:spcBef>
        <a:buFont charset="0" panose="020B0604020202020204" pitchFamily="34" typeface="Arial"/>
        <a:buChar char="•"/>
        <a:defRPr kern="1200" sz="1800">
          <a:solidFill>
            <a:schemeClr val="tx1"/>
          </a:solidFill>
          <a:latin typeface="+mn-lt"/>
          <a:ea typeface="+mn-ea"/>
          <a:cs typeface="+mn-cs"/>
        </a:defRPr>
      </a:lvl6pPr>
      <a:lvl7pPr algn="l" defTabSz="914400" eaLnBrk="1" hangingPunct="1" indent="-228600" latinLnBrk="0" marL="2971800" rtl="0">
        <a:lnSpc>
          <a:spcPct val="90000"/>
        </a:lnSpc>
        <a:spcBef>
          <a:spcPts val="500"/>
        </a:spcBef>
        <a:buFont charset="0" panose="020B0604020202020204" pitchFamily="34" typeface="Arial"/>
        <a:buChar char="•"/>
        <a:defRPr kern="1200" sz="1800">
          <a:solidFill>
            <a:schemeClr val="tx1"/>
          </a:solidFill>
          <a:latin typeface="+mn-lt"/>
          <a:ea typeface="+mn-ea"/>
          <a:cs typeface="+mn-cs"/>
        </a:defRPr>
      </a:lvl7pPr>
      <a:lvl8pPr algn="l" defTabSz="914400" eaLnBrk="1" hangingPunct="1" indent="-228600" latinLnBrk="0" marL="3429000" rtl="0">
        <a:lnSpc>
          <a:spcPct val="90000"/>
        </a:lnSpc>
        <a:spcBef>
          <a:spcPts val="500"/>
        </a:spcBef>
        <a:buFont charset="0" panose="020B0604020202020204" pitchFamily="34" typeface="Arial"/>
        <a:buChar char="•"/>
        <a:defRPr kern="1200" sz="1800">
          <a:solidFill>
            <a:schemeClr val="tx1"/>
          </a:solidFill>
          <a:latin typeface="+mn-lt"/>
          <a:ea typeface="+mn-ea"/>
          <a:cs typeface="+mn-cs"/>
        </a:defRPr>
      </a:lvl8pPr>
      <a:lvl9pPr algn="l" defTabSz="914400" eaLnBrk="1" hangingPunct="1" indent="-228600" latinLnBrk="0" marL="3886200" rtl="0">
        <a:lnSpc>
          <a:spcPct val="90000"/>
        </a:lnSpc>
        <a:spcBef>
          <a:spcPts val="500"/>
        </a:spcBef>
        <a:buFont charset="0" panose="020B0604020202020204" pitchFamily="34" typeface="Arial"/>
        <a:buChar char="•"/>
        <a:defRPr kern="1200" sz="1800">
          <a:solidFill>
            <a:schemeClr val="tx1"/>
          </a:solidFill>
          <a:latin typeface="+mn-lt"/>
          <a:ea typeface="+mn-ea"/>
          <a:cs typeface="+mn-cs"/>
        </a:defRPr>
      </a:lvl9pPr>
    </p:bodyStyle>
    <p:otherStyle>
      <a:defPPr>
        <a:defRPr lang="zh-CN"/>
      </a:defPPr>
      <a:lvl1pPr algn="l" defTabSz="914400" eaLnBrk="1" hangingPunct="1" latinLnBrk="0" marL="0" rtl="0">
        <a:defRPr kern="1200" sz="1800">
          <a:solidFill>
            <a:schemeClr val="tx1"/>
          </a:solidFill>
          <a:latin typeface="+mn-lt"/>
          <a:ea typeface="+mn-ea"/>
          <a:cs typeface="+mn-cs"/>
        </a:defRPr>
      </a:lvl1pPr>
      <a:lvl2pPr algn="l" defTabSz="914400" eaLnBrk="1" hangingPunct="1" latinLnBrk="0" marL="457200" rtl="0">
        <a:defRPr kern="1200" sz="1800">
          <a:solidFill>
            <a:schemeClr val="tx1"/>
          </a:solidFill>
          <a:latin typeface="+mn-lt"/>
          <a:ea typeface="+mn-ea"/>
          <a:cs typeface="+mn-cs"/>
        </a:defRPr>
      </a:lvl2pPr>
      <a:lvl3pPr algn="l" defTabSz="914400" eaLnBrk="1" hangingPunct="1" latinLnBrk="0" marL="914400" rtl="0">
        <a:defRPr kern="1200" sz="1800">
          <a:solidFill>
            <a:schemeClr val="tx1"/>
          </a:solidFill>
          <a:latin typeface="+mn-lt"/>
          <a:ea typeface="+mn-ea"/>
          <a:cs typeface="+mn-cs"/>
        </a:defRPr>
      </a:lvl3pPr>
      <a:lvl4pPr algn="l" defTabSz="914400" eaLnBrk="1" hangingPunct="1" latinLnBrk="0" marL="1371600" rtl="0">
        <a:defRPr kern="1200" sz="1800">
          <a:solidFill>
            <a:schemeClr val="tx1"/>
          </a:solidFill>
          <a:latin typeface="+mn-lt"/>
          <a:ea typeface="+mn-ea"/>
          <a:cs typeface="+mn-cs"/>
        </a:defRPr>
      </a:lvl4pPr>
      <a:lvl5pPr algn="l" defTabSz="914400" eaLnBrk="1" hangingPunct="1" latinLnBrk="0" marL="1828800" rtl="0">
        <a:defRPr kern="1200" sz="1800">
          <a:solidFill>
            <a:schemeClr val="tx1"/>
          </a:solidFill>
          <a:latin typeface="+mn-lt"/>
          <a:ea typeface="+mn-ea"/>
          <a:cs typeface="+mn-cs"/>
        </a:defRPr>
      </a:lvl5pPr>
      <a:lvl6pPr algn="l" defTabSz="914400" eaLnBrk="1" hangingPunct="1" latinLnBrk="0" marL="2286000" rtl="0">
        <a:defRPr kern="1200" sz="1800">
          <a:solidFill>
            <a:schemeClr val="tx1"/>
          </a:solidFill>
          <a:latin typeface="+mn-lt"/>
          <a:ea typeface="+mn-ea"/>
          <a:cs typeface="+mn-cs"/>
        </a:defRPr>
      </a:lvl6pPr>
      <a:lvl7pPr algn="l" defTabSz="914400" eaLnBrk="1" hangingPunct="1" latinLnBrk="0" marL="2743200" rtl="0">
        <a:defRPr kern="1200" sz="1800">
          <a:solidFill>
            <a:schemeClr val="tx1"/>
          </a:solidFill>
          <a:latin typeface="+mn-lt"/>
          <a:ea typeface="+mn-ea"/>
          <a:cs typeface="+mn-cs"/>
        </a:defRPr>
      </a:lvl7pPr>
      <a:lvl8pPr algn="l" defTabSz="914400" eaLnBrk="1" hangingPunct="1" latinLnBrk="0" marL="3200400" rtl="0">
        <a:defRPr kern="1200" sz="1800">
          <a:solidFill>
            <a:schemeClr val="tx1"/>
          </a:solidFill>
          <a:latin typeface="+mn-lt"/>
          <a:ea typeface="+mn-ea"/>
          <a:cs typeface="+mn-cs"/>
        </a:defRPr>
      </a:lvl8pPr>
      <a:lvl9pPr algn="l" defTabSz="914400" eaLnBrk="1" hangingPunct="1" latinLnBrk="0" marL="3657600" rtl="0">
        <a:defRPr kern="1200" sz="1800">
          <a:solidFill>
            <a:schemeClr val="tx1"/>
          </a:solidFill>
          <a:latin typeface="+mn-lt"/>
          <a:ea typeface="+mn-ea"/>
          <a:cs typeface="+mn-cs"/>
        </a:defRPr>
      </a:lvl9pPr>
    </p:otherStyle>
  </p:txStyles>
</p:sldMaster>
</file>

<file path=ppt/slides/_rels/slide.xml.rels><?xml version="1.0" encoding="UTF-8" standalone="yes"?>
<rels:Relationships xmlns:rels="http://schemas.openxmlformats.org/package/2006/relationships">
<rels:Relationship Target="../slideLayouts/slideLayout7.xml" Type="http://schemas.openxmlformats.org/officeDocument/2006/relationships/slideLayout" Id="rId1"/>
<rels:Relationship Target="../media/image1.png" Type="http://schemas.openxmlformats.org/officeDocument/2006/relationships/image" Id="rId2"/>
<rels:Relationship Target="../media/image.png" Type="http://schemas.openxmlformats.org/officeDocument/2006/relationships/image" Id="rId3"/>
<rels:Relationship Target="../media/image6.png" Type="http://schemas.openxmlformats.org/officeDocument/2006/relationships/image" Id="rId4"/>
<rels:Relationship Target="../media/image7.png" Type="http://schemas.openxmlformats.org/officeDocument/2006/relationships/image" Id="rId5"/>
<rels:Relationship Target="../media/image8.png" Type="http://schemas.openxmlformats.org/officeDocument/2006/relationships/image" Id="rId6"/>
<rels:Relationship Target="../media/image9.png" Type="http://schemas.openxmlformats.org/officeDocument/2006/relationships/image" Id="rId7"/>
<rels:Relationship Target="../media/image10.png" Type="http://schemas.openxmlformats.org/officeDocument/2006/relationships/image" Id="rId8"/>
</rels:Relationships>

</file>

<file path=ppt/slides/_rels/slide1.xml.rels><?xml version="1.0" encoding="UTF-8" standalone="yes"?>
<Relationships xmlns="http://schemas.openxmlformats.org/package/2006/relationships">
<Relationship Target="../slideLayouts/slideLayout7.xml" Type="http://schemas.openxmlformats.org/officeDocument/2006/relationships/slideLayout" Id="rId1"/>
<Relationship Target="../media/image1.png" Type="http://schemas.openxmlformats.org/officeDocument/2006/relationships/image" Id="rId2"/>
<Relationship Target="../media/image2.png" Type="http://schemas.openxmlformats.org/officeDocument/2006/relationships/image" Id="rId3"/>
<Relationship Target="../media/image3.png" Type="http://schemas.openxmlformats.org/officeDocument/2006/relationships/image" Id="rId4"/>
<Relationship Target="../media/image4.png" Type="http://schemas.openxmlformats.org/officeDocument/2006/relationships/image" Id="rId5"/>
<Relationship Target="../media/image5.png" Type="http://schemas.openxmlformats.org/officeDocument/2006/relationships/image" Id="rId6"/>
</Relationships>

</file>

<file path=ppt/slides/_rels/slide10.xml.rels><?xml version="1.0" encoding="UTF-8" standalone="yes"?>
<rels:Relationships xmlns:rels="http://schemas.openxmlformats.org/package/2006/relationships">
<rels:Relationship Target="../slideLayouts/slideLayout7.xml" Type="http://schemas.openxmlformats.org/officeDocument/2006/relationships/slideLayout" Id="rId1"/>
<rels:Relationship Target="../media/image1.png" Type="http://schemas.openxmlformats.org/officeDocument/2006/relationships/image" Id="rId2"/>
<rels:Relationship Target="../media/image11.png" Type="http://schemas.openxmlformats.org/officeDocument/2006/relationships/image" Id="rId3"/>
<rels:Relationship Target="../media/image12.png" Type="http://schemas.openxmlformats.org/officeDocument/2006/relationships/image" Id="rId4"/>
<rels:Relationship Target="../media/image13.png" Type="http://schemas.openxmlformats.org/officeDocument/2006/relationships/image" Id="rId5"/>
</rels:Relationships>

</file>

<file path=ppt/slides/_rels/slide11.xml.rels><?xml version="1.0" encoding="UTF-8" standalone="yes"?>
<rels:Relationships xmlns:rels="http://schemas.openxmlformats.org/package/2006/relationships">
<rels:Relationship Target="../slideLayouts/slideLayout7.xml" Type="http://schemas.openxmlformats.org/officeDocument/2006/relationships/slideLayout" Id="rId1"/>
<rels:Relationship Target="../media/image1.png" Type="http://schemas.openxmlformats.org/officeDocument/2006/relationships/image" Id="rId2"/>
<rels:Relationship Target="../media/image16.png" Type="http://schemas.openxmlformats.org/officeDocument/2006/relationships/image" Id="rId3"/>
</rels:Relationships>

</file>

<file path=ppt/slides/_rels/slide12.xml.rels><?xml version="1.0" encoding="UTF-8" standalone="yes"?>
<rels:Relationships xmlns:rels="http://schemas.openxmlformats.org/package/2006/relationships">
<rels:Relationship Target="../slideLayouts/slideLayout7.xml" Type="http://schemas.openxmlformats.org/officeDocument/2006/relationships/slideLayout" Id="rId1"/>
<rels:Relationship Target="../media/image1.png" Type="http://schemas.openxmlformats.org/officeDocument/2006/relationships/image" Id="rId2"/>
<rels:Relationship Target="../media/image17.png" Type="http://schemas.openxmlformats.org/officeDocument/2006/relationships/image" Id="rId3"/>
</rels:Relationships>

</file>

<file path=ppt/slides/_rels/slide13.xml.rels><?xml version="1.0" encoding="UTF-8" standalone="yes"?>
<rels:Relationships xmlns:rels="http://schemas.openxmlformats.org/package/2006/relationships">
<rels:Relationship Target="../slideLayouts/slideLayout7.xml" Type="http://schemas.openxmlformats.org/officeDocument/2006/relationships/slideLayout" Id="rId1"/>
<rels:Relationship Target="../media/image1.png" Type="http://schemas.openxmlformats.org/officeDocument/2006/relationships/image" Id="rId2"/>
<rels:Relationship Target="../media/image1.jpg" Type="http://schemas.openxmlformats.org/officeDocument/2006/relationships/image" Id="rId3"/>
</rels:Relationships>

</file>

<file path=ppt/slides/_rels/slide14.xml.rels><?xml version="1.0" encoding="UTF-8" standalone="yes"?>
<rels:Relationships xmlns:rels="http://schemas.openxmlformats.org/package/2006/relationships">
<rels:Relationship Target="../slideLayouts/slideLayout7.xml" Type="http://schemas.openxmlformats.org/officeDocument/2006/relationships/slideLayout" Id="rId1"/>
<rels:Relationship Target="../media/image1.png" Type="http://schemas.openxmlformats.org/officeDocument/2006/relationships/image" Id="rId2"/>
<rels:Relationship Target="../media/image11.png" Type="http://schemas.openxmlformats.org/officeDocument/2006/relationships/image" Id="rId3"/>
<rels:Relationship Target="../media/image12.png" Type="http://schemas.openxmlformats.org/officeDocument/2006/relationships/image" Id="rId4"/>
<rels:Relationship Target="../media/image13.png" Type="http://schemas.openxmlformats.org/officeDocument/2006/relationships/image" Id="rId5"/>
</rels:Relationships>

</file>

<file path=ppt/slides/_rels/slide15.xml.rels><?xml version="1.0" encoding="UTF-8" standalone="yes"?>
<rels:Relationships xmlns:rels="http://schemas.openxmlformats.org/package/2006/relationships">
<rels:Relationship Target="../slideLayouts/slideLayout7.xml" Type="http://schemas.openxmlformats.org/officeDocument/2006/relationships/slideLayout" Id="rId1"/>
<rels:Relationship Target="../media/image1.png" Type="http://schemas.openxmlformats.org/officeDocument/2006/relationships/image" Id="rId2"/>
<rels:Relationship Target="../media/image18.png" Type="http://schemas.openxmlformats.org/officeDocument/2006/relationships/image" Id="rId3"/>
</rels:Relationships>

</file>

<file path=ppt/slides/_rels/slide16.xml.rels><?xml version="1.0" encoding="UTF-8" standalone="yes"?>
<rels:Relationships xmlns:rels="http://schemas.openxmlformats.org/package/2006/relationships">
<rels:Relationship Target="../slideLayouts/slideLayout7.xml" Type="http://schemas.openxmlformats.org/officeDocument/2006/relationships/slideLayout" Id="rId1"/>
<rels:Relationship Target="../media/image1.png" Type="http://schemas.openxmlformats.org/officeDocument/2006/relationships/image" Id="rId2"/>
<rels:Relationship Target="../media/image2.jpg" Type="http://schemas.openxmlformats.org/officeDocument/2006/relationships/image" Id="rId3"/>
</rels:Relationships>

</file>

<file path=ppt/slides/_rels/slide17.xml.rels><?xml version="1.0" encoding="UTF-8" standalone="yes"?>
<rels:Relationships xmlns:rels="http://schemas.openxmlformats.org/package/2006/relationships">
<rels:Relationship Target="../slideLayouts/slideLayout7.xml" Type="http://schemas.openxmlformats.org/officeDocument/2006/relationships/slideLayout" Id="rId1"/>
<rels:Relationship Target="../media/image1.png" Type="http://schemas.openxmlformats.org/officeDocument/2006/relationships/image" Id="rId2"/>
</rels:Relationships>

</file>

<file path=ppt/slides/_rels/slide18.xml.rels><?xml version="1.0" encoding="UTF-8" standalone="yes"?>
<rels:Relationships xmlns:rels="http://schemas.openxmlformats.org/package/2006/relationships">
<rels:Relationship Target="../slideLayouts/slideLayout7.xml" Type="http://schemas.openxmlformats.org/officeDocument/2006/relationships/slideLayout" Id="rId1"/>
<rels:Relationship Target="../media/image1.png" Type="http://schemas.openxmlformats.org/officeDocument/2006/relationships/image" Id="rId2"/>
<rels:Relationship Target="../media/image11.png" Type="http://schemas.openxmlformats.org/officeDocument/2006/relationships/image" Id="rId3"/>
<rels:Relationship Target="../media/image12.png" Type="http://schemas.openxmlformats.org/officeDocument/2006/relationships/image" Id="rId4"/>
<rels:Relationship Target="../media/image13.png" Type="http://schemas.openxmlformats.org/officeDocument/2006/relationships/image" Id="rId5"/>
</rels:Relationships>

</file>

<file path=ppt/slides/_rels/slide19.xml.rels><?xml version="1.0" encoding="UTF-8" standalone="yes"?>
<rels:Relationships xmlns:rels="http://schemas.openxmlformats.org/package/2006/relationships">
<rels:Relationship Target="../slideLayouts/slideLayout7.xml" Type="http://schemas.openxmlformats.org/officeDocument/2006/relationships/slideLayout" Id="rId1"/>
<rels:Relationship Target="../media/image1.png" Type="http://schemas.openxmlformats.org/officeDocument/2006/relationships/image" Id="rId2"/>
</rels:Relationships>

</file>

<file path=ppt/slides/_rels/slide2.xml.rels><?xml version="1.0" encoding="UTF-8" standalone="yes"?>
<rels:Relationships xmlns:rels="http://schemas.openxmlformats.org/package/2006/relationships">
<rels:Relationship Target="../slideLayouts/slideLayout7.xml" Type="http://schemas.openxmlformats.org/officeDocument/2006/relationships/slideLayout" Id="rId1"/>
<rels:Relationship Target="../media/image1.png" Type="http://schemas.openxmlformats.org/officeDocument/2006/relationships/image" Id="rId2"/>
<rels:Relationship Target="../media/image11.png" Type="http://schemas.openxmlformats.org/officeDocument/2006/relationships/image" Id="rId3"/>
<rels:Relationship Target="../media/image12.png" Type="http://schemas.openxmlformats.org/officeDocument/2006/relationships/image" Id="rId4"/>
<rels:Relationship Target="../media/image13.png" Type="http://schemas.openxmlformats.org/officeDocument/2006/relationships/image" Id="rId5"/>
</rels:Relationships>

</file>

<file path=ppt/slides/_rels/slide20.xml.rels><?xml version="1.0" encoding="UTF-8" standalone="yes"?>
<rels:Relationships xmlns:rels="http://schemas.openxmlformats.org/package/2006/relationships">
<rels:Relationship Target="../slideLayouts/slideLayout7.xml" Type="http://schemas.openxmlformats.org/officeDocument/2006/relationships/slideLayout" Id="rId1"/>
<rels:Relationship Target="../media/image1.png" Type="http://schemas.openxmlformats.org/officeDocument/2006/relationships/image" Id="rId2"/>
<rels:Relationship Target="../media/image3.jpg" Type="http://schemas.openxmlformats.org/officeDocument/2006/relationships/image" Id="rId3"/>
</rels:Relationships>

</file>

<file path=ppt/slides/_rels/slide21.xml.rels><?xml version="1.0" encoding="UTF-8" standalone="yes"?>
<rels:Relationships xmlns:rels="http://schemas.openxmlformats.org/package/2006/relationships">
<rels:Relationship Target="../slideLayouts/slideLayout7.xml" Type="http://schemas.openxmlformats.org/officeDocument/2006/relationships/slideLayout" Id="rId1"/>
<rels:Relationship Target="../media/image1.png" Type="http://schemas.openxmlformats.org/officeDocument/2006/relationships/image" Id="rId2"/>
</rels:Relationships>

</file>

<file path=ppt/slides/_rels/slide22.xml.rels><?xml version="1.0" encoding="UTF-8" standalone="yes"?>
<rels:Relationships xmlns:rels="http://schemas.openxmlformats.org/package/2006/relationships">
<rels:Relationship Target="../slideLayouts/slideLayout7.xml" Type="http://schemas.openxmlformats.org/officeDocument/2006/relationships/slideLayout" Id="rId1"/>
<rels:Relationship Target="../media/image1.png" Type="http://schemas.openxmlformats.org/officeDocument/2006/relationships/image" Id="rId2"/>
<rels:Relationship Target="../media/image11.png" Type="http://schemas.openxmlformats.org/officeDocument/2006/relationships/image" Id="rId3"/>
<rels:Relationship Target="../media/image12.png" Type="http://schemas.openxmlformats.org/officeDocument/2006/relationships/image" Id="rId4"/>
<rels:Relationship Target="../media/image13.png" Type="http://schemas.openxmlformats.org/officeDocument/2006/relationships/image" Id="rId5"/>
</rels:Relationships>

</file>

<file path=ppt/slides/_rels/slide23.xml.rels><?xml version="1.0" encoding="UTF-8" standalone="yes"?>
<rels:Relationships xmlns:rels="http://schemas.openxmlformats.org/package/2006/relationships">
<rels:Relationship Target="../slideLayouts/slideLayout7.xml" Type="http://schemas.openxmlformats.org/officeDocument/2006/relationships/slideLayout" Id="rId1"/>
<rels:Relationship Target="../media/image1.png" Type="http://schemas.openxmlformats.org/officeDocument/2006/relationships/image" Id="rId2"/>
<rels:Relationship Target="../media/image4.jpg" Type="http://schemas.openxmlformats.org/officeDocument/2006/relationships/image" Id="rId3"/>
</rels:Relationships>

</file>

<file path=ppt/slides/_rels/slide24.xml.rels><?xml version="1.0" encoding="UTF-8" standalone="yes"?>
<rels:Relationships xmlns:rels="http://schemas.openxmlformats.org/package/2006/relationships">
<rels:Relationship Target="../slideLayouts/slideLayout7.xml" Type="http://schemas.openxmlformats.org/officeDocument/2006/relationships/slideLayout" Id="rId1"/>
<rels:Relationship Target="../media/image1.png" Type="http://schemas.openxmlformats.org/officeDocument/2006/relationships/image" Id="rId2"/>
<rels:Relationship Target="../media/image5.jpg" Type="http://schemas.openxmlformats.org/officeDocument/2006/relationships/image" Id="rId3"/>
<rels:Relationship Target="../media/image6.jpg" Type="http://schemas.openxmlformats.org/officeDocument/2006/relationships/image" Id="rId4"/>
</rels:Relationships>

</file>

<file path=ppt/slides/_rels/slide25.xml.rels><?xml version="1.0" encoding="UTF-8" standalone="yes"?>
<rels:Relationships xmlns:rels="http://schemas.openxmlformats.org/package/2006/relationships">
<rels:Relationship Target="../slideLayouts/slideLayout7.xml" Type="http://schemas.openxmlformats.org/officeDocument/2006/relationships/slideLayout" Id="rId1"/>
<rels:Relationship Target="../media/image1.png" Type="http://schemas.openxmlformats.org/officeDocument/2006/relationships/image" Id="rId2"/>
<rels:Relationship Target="../media/image7.jpg" Type="http://schemas.openxmlformats.org/officeDocument/2006/relationships/image" Id="rId3"/>
</rels:Relationships>

</file>

<file path=ppt/slides/_rels/slide26.xml.rels><?xml version="1.0" encoding="UTF-8" standalone="yes"?>
<rels:Relationships xmlns:rels="http://schemas.openxmlformats.org/package/2006/relationships">
<rels:Relationship Target="../slideLayouts/slideLayout7.xml" Type="http://schemas.openxmlformats.org/officeDocument/2006/relationships/slideLayout" Id="rId1"/>
<rels:Relationship Target="../media/image19.png" Type="http://schemas.openxmlformats.org/officeDocument/2006/relationships/image" Id="rId2"/>
</rels:Relationships>

</file>

<file path=ppt/slides/_rels/slide3.xml.rels><?xml version="1.0" encoding="UTF-8" standalone="yes"?>
<rels:Relationships xmlns:rels="http://schemas.openxmlformats.org/package/2006/relationships">
<rels:Relationship Target="../slideLayouts/slideLayout7.xml" Type="http://schemas.openxmlformats.org/officeDocument/2006/relationships/slideLayout" Id="rId1"/>
<rels:Relationship Target="../media/image1.png" Type="http://schemas.openxmlformats.org/officeDocument/2006/relationships/image" Id="rId2"/>
<rels:Relationship Target="../media/image14.png" Type="http://schemas.openxmlformats.org/officeDocument/2006/relationships/image" Id="rId3"/>
</rels:Relationships>

</file>

<file path=ppt/slides/_rels/slide4.xml.rels><?xml version="1.0" encoding="UTF-8" standalone="yes"?>
<rels:Relationships xmlns:rels="http://schemas.openxmlformats.org/package/2006/relationships">
<rels:Relationship Target="../slideLayouts/slideLayout7.xml" Type="http://schemas.openxmlformats.org/officeDocument/2006/relationships/slideLayout" Id="rId1"/>
<rels:Relationship Target="../media/image1.png" Type="http://schemas.openxmlformats.org/officeDocument/2006/relationships/image" Id="rId2"/>
<rels:Relationship Target="../media/image.jpg" Type="http://schemas.openxmlformats.org/officeDocument/2006/relationships/image" Id="rId3"/>
</rels:Relationships>

</file>

<file path=ppt/slides/_rels/slide5.xml.rels><?xml version="1.0" encoding="UTF-8" standalone="yes"?>
<rels:Relationships xmlns:rels="http://schemas.openxmlformats.org/package/2006/relationships">
<rels:Relationship Target="../slideLayouts/slideLayout7.xml" Type="http://schemas.openxmlformats.org/officeDocument/2006/relationships/slideLayout" Id="rId1"/>
<rels:Relationship Target="../media/image1.png" Type="http://schemas.openxmlformats.org/officeDocument/2006/relationships/image" Id="rId2"/>
<rels:Relationship Target="../charts/chart.xml" Type="http://schemas.openxmlformats.org/officeDocument/2006/relationships/chart" Id="rId3"/>
</rels:Relationships>

</file>

<file path=ppt/slides/_rels/slide6.xml.rels><?xml version="1.0" encoding="UTF-8" standalone="yes"?>
<rels:Relationships xmlns:rels="http://schemas.openxmlformats.org/package/2006/relationships">
<rels:Relationship Target="../slideLayouts/slideLayout7.xml" Type="http://schemas.openxmlformats.org/officeDocument/2006/relationships/slideLayout" Id="rId1"/>
<rels:Relationship Target="../media/image1.png" Type="http://schemas.openxmlformats.org/officeDocument/2006/relationships/image" Id="rId2"/>
<rels:Relationship Target="../media/image11.png" Type="http://schemas.openxmlformats.org/officeDocument/2006/relationships/image" Id="rId3"/>
<rels:Relationship Target="../media/image12.png" Type="http://schemas.openxmlformats.org/officeDocument/2006/relationships/image" Id="rId4"/>
<rels:Relationship Target="../media/image13.png" Type="http://schemas.openxmlformats.org/officeDocument/2006/relationships/image" Id="rId5"/>
</rels:Relationships>

</file>

<file path=ppt/slides/_rels/slide7.xml.rels><?xml version="1.0" encoding="UTF-8" standalone="yes"?>
<rels:Relationships xmlns:rels="http://schemas.openxmlformats.org/package/2006/relationships">
<rels:Relationship Target="../slideLayouts/slideLayout7.xml" Type="http://schemas.openxmlformats.org/officeDocument/2006/relationships/slideLayout" Id="rId1"/>
<rels:Relationship Target="../media/image1.png" Type="http://schemas.openxmlformats.org/officeDocument/2006/relationships/image" Id="rId2"/>
<rels:Relationship Target="../media/image15.png" Type="http://schemas.openxmlformats.org/officeDocument/2006/relationships/image" Id="rId3"/>
</rels:Relationships>

</file>

<file path=ppt/slides/_rels/slide8.xml.rels><?xml version="1.0" encoding="UTF-8" standalone="yes"?>
<rels:Relationships xmlns:rels="http://schemas.openxmlformats.org/package/2006/relationships">
<rels:Relationship Target="../slideLayouts/slideLayout7.xml" Type="http://schemas.openxmlformats.org/officeDocument/2006/relationships/slideLayout" Id="rId1"/>
<rels:Relationship Target="../media/image1.png" Type="http://schemas.openxmlformats.org/officeDocument/2006/relationships/image" Id="rId2"/>
</rels:Relationships>

</file>

<file path=ppt/slides/_rels/slide9.xml.rels><?xml version="1.0" encoding="UTF-8" standalone="yes"?>
<rels:Relationships xmlns:rels="http://schemas.openxmlformats.org/package/2006/relationships">
<rels:Relationship Target="../slideLayouts/slideLayout7.xml" Type="http://schemas.openxmlformats.org/officeDocument/2006/relationships/slideLayout" Id="rId1"/>
<rels:Relationship Target="../media/image1.png" Type="http://schemas.openxmlformats.org/officeDocument/2006/relationships/image" Id="rId2"/>
</rels:Relationships>

</file>

<file path=ppt/slides/slide.xml><?xml version="1.0" encoding="utf-8"?>
<p:sld xmlns:a="http://schemas.openxmlformats.org/drawingml/2006/main" xmlns:p="http://schemas.openxmlformats.org/presentationml/2006/main" xmlns:r="http://schemas.openxmlformats.org/officeDocument/2006/relationships">
  <p:cSld>
    <p:bg>
      <p:bgPr>
        <a:solidFill>
          <a:srgbClr val="F8F9FA">
            <a:alpha val="100000"/>
          </a:srgbClr>
        </a:solidFill>
        <a:effectLst/>
      </p:bgPr>
    </p:bg>
    <p:spTree>
      <p:nvGrpSpPr>
        <p:cNvPr id="1" name=""/>
        <p:cNvGrpSpPr/>
        <p:nvPr/>
      </p:nvGrpSpPr>
      <p:grpSpPr>
        <a:xfrm>
          <a:off x="0" y="0"/>
          <a:ext cx="0" cy="0"/>
          <a:chOff x="0" y="0"/>
          <a:chExt cx="0" cy="0"/>
        </a:xfrm>
      </p:grpSpPr>
      <p:pic>
        <p:nvPicPr>
          <p:cNvPr id="214338" name="Picture 2"/>
          <p:cNvPicPr>
            <a:picLocks noChangeAspect="1"/>
          </p:cNvPicPr>
          <p:nvPr/>
        </p:nvPicPr>
        <p:blipFill>
          <a:blip r:embed="rId2"/>
          <a:srcRect/>
          <a:stretch>
            <a:fillRect/>
          </a:stretch>
        </p:blipFill>
        <p:spPr>
          <a:xfrm rot="0">
            <a:off x="11215688" y="69850"/>
            <a:ext cx="884237" cy="376238"/>
          </a:xfrm>
          <a:prstGeom prst="rect">
            <a:avLst/>
          </a:prstGeom>
          <a:noFill/>
        </p:spPr>
        <p:extLst>
          <p:ext uri="http://schemas.baidu.com/office/drawing/2023/templateData">
            <bd:templateData xmlns:bd="http://schemas.baidu.com/office/drawing/2023/templateData">eyJ0YWciOiJub0VkaXQifQ==</bd:templateData>
          </p:ext>
        </p:extLst>
      </p:pic>
      <p:sp>
        <p:nvSpPr>
          <p:cNvPr id="219458" name="AutoShape 3"/>
          <p:cNvSpPr/>
          <p:nvPr/>
        </p:nvSpPr>
        <p:spPr>
          <a:xfrm rot="0">
            <a:off x="609600" y="609600"/>
            <a:ext cx="10972800" cy="508000"/>
          </a:xfrm>
          <a:prstGeom prst="rect">
            <a:avLst/>
          </a:prstGeom>
          <a:noFill/>
        </p:spPr>
        <p:txBody>
          <a:bodyPr anchor="ctr" anchorCtr="0" bIns="0" lIns="0" rIns="0" rtlCol="0" tIns="0" vert="horz" wrap="square">
            <a:noAutofit/>
          </a:bodyPr>
          <a:lstStyle/>
          <a:p>
            <a:pPr algn="l">
              <a:lnSpc>
                <a:spcPct val="125000"/>
              </a:lnSpc>
              <a:spcBef>
                <a:spcPct val="0"/>
              </a:spcBef>
              <a:spcAft>
                <a:spcPct val="0"/>
              </a:spcAft>
              <a:defRPr/>
            </a:pPr>
            <a:r>
              <a:rPr b="1" lang="en-US" sz="2799">
                <a:solidFill>
                  <a:srgbClr val="1F2937">
                    <a:alpha val="100000"/>
                  </a:srgbClr>
                </a:solidFill>
                <a:latin typeface="Noto Sans SC"/>
                <a:ea typeface="Noto Sans SC"/>
                <a:cs typeface="Noto Sans SC"/>
              </a:rPr>
              <a:t>课程目录</a:t>
            </a:r>
            <a:endParaRPr lang="en-US" sz="1100"/>
          </a:p>
        </p:txBody>
        <p:extLst>
          <p:ext uri="http://schemas.baidu.com/office/drawing/2023/templateData">
            <bd:templateData xmlns:bd="http://schemas.baidu.com/office/drawing/2023/templateData">eyJ0YWciOiJub0VkaXQifQ==</bd:templateData>
          </p:ext>
        </p:extLst>
      </p:sp>
      <p:cxnSp>
        <p:nvCxnSpPr>
          <p:cNvPr id="4" name="Connector 4"/>
          <p:cNvCxnSpPr/>
          <p:nvPr/>
        </p:nvCxnSpPr>
        <p:spPr>
          <a:xfrm>
            <a:off x="609600" y="1212850"/>
            <a:ext cx="914400" cy="12700"/>
          </a:xfrm>
          <a:prstGeom prst="line">
            <a:avLst/>
          </a:prstGeom>
          <a:ln w="38100">
            <a:solidFill>
              <a:srgbClr val="2563EB">
                <a:alpha val="100000"/>
              </a:srgbClr>
            </a:solidFill>
            <a:prstDash val="solid"/>
            <a:headEnd len="lg" type="none" w="lg"/>
            <a:tailEnd len="lg" type="none" w="lg"/>
          </a:ln>
        </p:spPr>
        <p:extLst>
          <p:ext uri="http://schemas.baidu.com/office/drawing/2023/templateData">
            <bd:templateData xmlns:bd="http://schemas.baidu.com/office/drawing/2023/templateData">eyJ0YWciOiJub0VkaXQifQ==</bd:templateData>
          </p:ext>
        </p:extLst>
      </p:cxnSp>
      <p:sp>
        <p:nvSpPr>
          <p:cNvPr id="200004" name="AutoShape 5"/>
          <p:cNvSpPr/>
          <p:nvPr/>
        </p:nvSpPr>
        <p:spPr>
          <a:xfrm rot="0">
            <a:off x="609600" y="1651000"/>
            <a:ext cx="3454400" cy="2032000"/>
          </a:xfrm>
          <a:prstGeom prst="roundRect">
            <a:avLst>
              <a:gd fmla="val 6250" name="adj"/>
            </a:avLst>
          </a:prstGeom>
          <a:solidFill>
            <a:srgbClr val="FFFFFF">
              <a:alpha val="100000"/>
            </a:srgbClr>
          </a:solidFill>
          <a:effectLst>
            <a:outerShdw blurRad="127000" dir="5400000" dist="50800">
              <a:srgbClr val="000000">
                <a:alpha val="8000"/>
              </a:srgbClr>
            </a:outerShdw>
          </a:effectLst>
        </p:spPr>
        <p:extLst>
          <p:ext uri="http://schemas.baidu.com/office/drawing/2023/templateData">
            <bd:templateData xmlns:bd="http://schemas.baidu.com/office/drawing/2023/templateData">eyJ0YWciOiJub0VkaXQifQ==</bd:templateData>
          </p:ext>
        </p:extLst>
      </p:sp>
      <p:pic>
        <p:nvPicPr>
          <p:cNvPr id="200005" name="Picture 6"/>
          <p:cNvPicPr>
            <a:picLocks noChangeAspect="1"/>
          </p:cNvPicPr>
          <p:nvPr/>
        </p:nvPicPr>
        <p:blipFill>
          <a:blip r:embed="rId3"/>
          <a:srcRect/>
          <a:stretch>
            <a:fillRect/>
          </a:stretch>
        </p:blipFill>
        <p:spPr>
          <a:xfrm rot="0">
            <a:off x="914400" y="1955800"/>
            <a:ext cx="406400" cy="406400"/>
          </a:xfrm>
          <a:prstGeom prst="rect">
            <a:avLst/>
          </a:prstGeom>
        </p:spPr>
        <p:extLst>
          <p:ext uri="http://schemas.baidu.com/office/drawing/2023/templateData">
            <bd:templateData xmlns:bd="http://schemas.baidu.com/office/drawing/2023/templateData">eyJ0YWciOiJub0VkaXQifQ==</bd:templateData>
          </p:ext>
        </p:extLst>
      </p:pic>
      <p:sp>
        <p:nvSpPr>
          <p:cNvPr id="200006" name="AutoShape 7"/>
          <p:cNvSpPr/>
          <p:nvPr/>
        </p:nvSpPr>
        <p:spPr>
          <a:xfrm rot="0">
            <a:off x="2946400" y="1955800"/>
            <a:ext cx="812800" cy="304800"/>
          </a:xfrm>
          <a:prstGeom prst="rect">
            <a:avLst/>
          </a:prstGeom>
          <a:noFill/>
        </p:spPr>
        <p:txBody>
          <a:bodyPr anchor="ctr" anchorCtr="0" bIns="0" lIns="0" rIns="0" rtlCol="0" tIns="0" vert="horz" wrap="square">
            <a:noAutofit/>
          </a:bodyPr>
          <a:lstStyle/>
          <a:p>
            <a:pPr algn="r">
              <a:lnSpc>
                <a:spcPct val="125000"/>
              </a:lnSpc>
              <a:spcBef>
                <a:spcPct val="0"/>
              </a:spcBef>
              <a:spcAft>
                <a:spcPct val="0"/>
              </a:spcAft>
              <a:defRPr/>
            </a:pPr>
            <a:r>
              <a:rPr b="1" lang="en-US" sz="1800">
                <a:solidFill>
                  <a:srgbClr val="2563EB">
                    <a:alpha val="20000"/>
                  </a:srgbClr>
                </a:solidFill>
                <a:latin typeface="Noto Sans SC"/>
                <a:ea typeface="Noto Sans SC"/>
                <a:cs typeface="Noto Sans SC"/>
              </a:rPr>
              <a:t/>
            </a:r>
            <a:endParaRPr lang="en-US" sz="1100"/>
          </a:p>
        </p:txBody>
        <p:extLst>
          <p:ext uri="http://schemas.baidu.com/office/drawing/2023/templateData">
            <bd:templateData xmlns:bd="http://schemas.baidu.com/office/drawing/2023/templateData">eyJ0YWciOiJub0VkaXQifQ==</bd:templateData>
          </p:ext>
        </p:extLst>
      </p:sp>
      <p:sp>
        <p:nvSpPr>
          <p:cNvPr id="219463" name="AutoShape 8"/>
          <p:cNvSpPr/>
          <p:nvPr/>
        </p:nvSpPr>
        <p:spPr>
          <a:xfrm rot="0">
            <a:off x="914400" y="2463800"/>
            <a:ext cx="2844800" cy="355600"/>
          </a:xfrm>
          <a:prstGeom prst="rect">
            <a:avLst/>
          </a:prstGeom>
          <a:noFill/>
        </p:spPr>
        <p:txBody>
          <a:bodyPr anchor="ctr" anchorCtr="0" bIns="0" lIns="0" rIns="0" rtlCol="0" tIns="0" vert="horz" wrap="square">
            <a:normAutofit/>
          </a:bodyPr>
          <a:lstStyle/>
          <a:p>
            <a:pPr algn="l">
              <a:lnSpc>
                <a:spcPct val="100000"/>
              </a:lnSpc>
              <a:spcBef>
                <a:spcPct val="0"/>
              </a:spcBef>
              <a:spcAft>
                <a:spcPct val="0"/>
              </a:spcAft>
              <a:defRPr/>
            </a:pPr>
            <a:r>
              <a:rPr b="1" lang="en-US" sz="1599">
                <a:solidFill>
                  <a:srgbClr val="1F2937">
                    <a:alpha val="100000"/>
                  </a:srgbClr>
                </a:solidFill>
                <a:latin typeface="Noto Sans SC"/>
                <a:ea typeface="Noto Sans SC"/>
                <a:cs typeface="Noto Sans SC"/>
              </a:rPr>
              <a:t>项目背景与问题分析</a:t>
            </a:r>
            <a:endParaRPr lang="en-US" sz="1100"/>
          </a:p>
        </p:txBody>
        <p:extLst>
          <p:ext uri="http://schemas.baidu.com/office/drawing/2023/templateData">
            <bd:templateData xmlns:bd="http://schemas.baidu.com/office/drawing/2023/templateData">eyJfdGVtcGxhdGVEYXRhIjp7ImNvbnRlbnRUeXBlIjoiJGNhdGEwIiwibGluZUNvdW50IjoiMSIsIndvcmRDb3VudCI6IjUifSwidGFnIjoiJGNhdGEwIn0=</bd:templateData>
          </p:ext>
        </p:extLst>
      </p:sp>
      <p:sp>
        <p:nvSpPr>
          <p:cNvPr id="219464" name="AutoShape 9"/>
          <p:cNvSpPr/>
          <p:nvPr/>
        </p:nvSpPr>
        <p:spPr>
          <a:xfrm rot="0">
            <a:off x="914400" y="2844800"/>
            <a:ext cx="2844800" cy="508000"/>
          </a:xfrm>
          <a:prstGeom prst="rect">
            <a:avLst/>
          </a:prstGeom>
          <a:noFill/>
        </p:spPr>
        <p:txBody>
          <a:bodyPr anchor="ctr" anchorCtr="0" bIns="0" lIns="0" rIns="0" rtlCol="0" tIns="0" vert="horz" wrap="square">
            <a:noAutofit/>
          </a:bodyPr>
          <a:lstStyle/>
          <a:p>
            <a:pPr algn="l">
              <a:lnSpc>
                <a:spcPct val="125000"/>
              </a:lnSpc>
              <a:spcBef>
                <a:spcPct val="0"/>
              </a:spcBef>
              <a:spcAft>
                <a:spcPct val="0"/>
              </a:spcAft>
              <a:defRPr/>
            </a:pPr>
            <a:r>
              <a:rPr lang="en-US" sz="1299">
                <a:solidFill>
                  <a:srgbClr val="6B7280">
                    <a:alpha val="100000"/>
                  </a:srgbClr>
                </a:solidFill>
                <a:latin typeface="Noto Sans SC"/>
                <a:ea typeface="Noto Sans SC"/>
                <a:cs typeface="Noto Sans SC"/>
              </a:rPr>
              <a:t/>
            </a:r>
            <a:endParaRPr lang="en-US" sz="1100"/>
          </a:p>
        </p:txBody>
        <p:extLst>
          <p:ext uri="http://schemas.baidu.com/office/drawing/2023/templateData">
            <bd:templateData xmlns:bd="http://schemas.baidu.com/office/drawing/2023/templateData">eyJ0YWciOiJub0VkaXQifQ==</bd:templateData>
          </p:ext>
        </p:extLst>
      </p:sp>
      <p:sp>
        <p:nvSpPr>
          <p:cNvPr id="200009" name="AutoShape 10"/>
          <p:cNvSpPr/>
          <p:nvPr/>
        </p:nvSpPr>
        <p:spPr>
          <a:xfrm rot="0">
            <a:off x="4368800" y="1651000"/>
            <a:ext cx="3454400" cy="2032000"/>
          </a:xfrm>
          <a:prstGeom prst="roundRect">
            <a:avLst>
              <a:gd fmla="val 6250" name="adj"/>
            </a:avLst>
          </a:prstGeom>
          <a:solidFill>
            <a:srgbClr val="FFFFFF">
              <a:alpha val="100000"/>
            </a:srgbClr>
          </a:solidFill>
          <a:effectLst>
            <a:outerShdw blurRad="127000" dir="5400000" dist="50800">
              <a:srgbClr val="000000">
                <a:alpha val="8000"/>
              </a:srgbClr>
            </a:outerShdw>
          </a:effectLst>
        </p:spPr>
        <p:extLst>
          <p:ext uri="http://schemas.baidu.com/office/drawing/2023/templateData">
            <bd:templateData xmlns:bd="http://schemas.baidu.com/office/drawing/2023/templateData">eyJ0YWciOiJub0VkaXQifQ==</bd:templateData>
          </p:ext>
        </p:extLst>
      </p:sp>
      <p:pic>
        <p:nvPicPr>
          <p:cNvPr id="200010" name="Picture 11"/>
          <p:cNvPicPr>
            <a:picLocks noChangeAspect="1"/>
          </p:cNvPicPr>
          <p:nvPr/>
        </p:nvPicPr>
        <p:blipFill>
          <a:blip r:embed="rId4"/>
          <a:srcRect/>
          <a:stretch>
            <a:fillRect/>
          </a:stretch>
        </p:blipFill>
        <p:spPr>
          <a:xfrm rot="0">
            <a:off x="4673600" y="1955800"/>
            <a:ext cx="406400" cy="406400"/>
          </a:xfrm>
          <a:prstGeom prst="rect">
            <a:avLst/>
          </a:prstGeom>
        </p:spPr>
        <p:extLst>
          <p:ext uri="http://schemas.baidu.com/office/drawing/2023/templateData">
            <bd:templateData xmlns:bd="http://schemas.baidu.com/office/drawing/2023/templateData">eyJ0YWciOiJub0VkaXQifQ==</bd:templateData>
          </p:ext>
        </p:extLst>
      </p:pic>
      <p:sp>
        <p:nvSpPr>
          <p:cNvPr id="200011" name="AutoShape 12"/>
          <p:cNvSpPr/>
          <p:nvPr/>
        </p:nvSpPr>
        <p:spPr>
          <a:xfrm rot="0">
            <a:off x="6705600" y="1955800"/>
            <a:ext cx="812800" cy="304800"/>
          </a:xfrm>
          <a:prstGeom prst="rect">
            <a:avLst/>
          </a:prstGeom>
          <a:noFill/>
        </p:spPr>
        <p:txBody>
          <a:bodyPr anchor="ctr" anchorCtr="0" bIns="0" lIns="0" rIns="0" rtlCol="0" tIns="0" vert="horz" wrap="square">
            <a:noAutofit/>
          </a:bodyPr>
          <a:lstStyle/>
          <a:p>
            <a:pPr algn="r">
              <a:lnSpc>
                <a:spcPct val="125000"/>
              </a:lnSpc>
              <a:spcBef>
                <a:spcPct val="0"/>
              </a:spcBef>
              <a:spcAft>
                <a:spcPct val="0"/>
              </a:spcAft>
              <a:defRPr/>
            </a:pPr>
            <a:r>
              <a:rPr b="1" lang="en-US" sz="1800">
                <a:solidFill>
                  <a:srgbClr val="2563EB">
                    <a:alpha val="20000"/>
                  </a:srgbClr>
                </a:solidFill>
                <a:latin typeface="Noto Sans SC"/>
                <a:ea typeface="Noto Sans SC"/>
                <a:cs typeface="Noto Sans SC"/>
              </a:rPr>
              <a:t/>
            </a:r>
            <a:endParaRPr lang="en-US" sz="1100"/>
          </a:p>
        </p:txBody>
        <p:extLst>
          <p:ext uri="http://schemas.baidu.com/office/drawing/2023/templateData">
            <bd:templateData xmlns:bd="http://schemas.baidu.com/office/drawing/2023/templateData">eyJ0YWciOiJub0VkaXQifQ==</bd:templateData>
          </p:ext>
        </p:extLst>
      </p:sp>
      <p:sp>
        <p:nvSpPr>
          <p:cNvPr id="219468" name="AutoShape 13"/>
          <p:cNvSpPr/>
          <p:nvPr/>
        </p:nvSpPr>
        <p:spPr>
          <a:xfrm rot="0">
            <a:off x="4673600" y="2463800"/>
            <a:ext cx="2844800" cy="355600"/>
          </a:xfrm>
          <a:prstGeom prst="rect">
            <a:avLst/>
          </a:prstGeom>
          <a:noFill/>
        </p:spPr>
        <p:txBody>
          <a:bodyPr anchor="ctr" anchorCtr="0" bIns="0" lIns="0" rIns="0" rtlCol="0" tIns="0" vert="horz" wrap="square">
            <a:normAutofit/>
          </a:bodyPr>
          <a:lstStyle/>
          <a:p>
            <a:pPr algn="l">
              <a:lnSpc>
                <a:spcPct val="100000"/>
              </a:lnSpc>
              <a:spcBef>
                <a:spcPct val="0"/>
              </a:spcBef>
              <a:spcAft>
                <a:spcPct val="0"/>
              </a:spcAft>
              <a:defRPr/>
            </a:pPr>
            <a:r>
              <a:rPr b="1" lang="en-US" sz="1599">
                <a:solidFill>
                  <a:srgbClr val="1F2937">
                    <a:alpha val="100000"/>
                  </a:srgbClr>
                </a:solidFill>
                <a:latin typeface="Noto Sans SC"/>
                <a:ea typeface="Noto Sans SC"/>
                <a:cs typeface="Noto Sans SC"/>
              </a:rPr>
              <a:t>SIPOC模型应用</a:t>
            </a:r>
            <a:endParaRPr lang="en-US" sz="1100"/>
          </a:p>
        </p:txBody>
        <p:extLst>
          <p:ext uri="http://schemas.baidu.com/office/drawing/2023/templateData">
            <bd:templateData xmlns:bd="http://schemas.baidu.com/office/drawing/2023/templateData">eyJfdGVtcGxhdGVEYXRhIjp7ImNvbnRlbnRUeXBlIjoiJGNhdGExIiwibGluZUNvdW50IjoiMSIsIndvcmRDb3VudCI6IjUifSwidGFnIjoiJGNhdGExIn0=</bd:templateData>
          </p:ext>
        </p:extLst>
      </p:sp>
      <p:sp>
        <p:nvSpPr>
          <p:cNvPr id="219469" name="AutoShape 14"/>
          <p:cNvSpPr/>
          <p:nvPr/>
        </p:nvSpPr>
        <p:spPr>
          <a:xfrm rot="0">
            <a:off x="4673600" y="2844800"/>
            <a:ext cx="2844800" cy="508000"/>
          </a:xfrm>
          <a:prstGeom prst="rect">
            <a:avLst/>
          </a:prstGeom>
          <a:noFill/>
        </p:spPr>
        <p:txBody>
          <a:bodyPr anchor="ctr" anchorCtr="0" bIns="0" lIns="0" rIns="0" rtlCol="0" tIns="0" vert="horz" wrap="square">
            <a:noAutofit/>
          </a:bodyPr>
          <a:lstStyle/>
          <a:p>
            <a:pPr algn="l">
              <a:lnSpc>
                <a:spcPct val="125000"/>
              </a:lnSpc>
              <a:spcBef>
                <a:spcPct val="0"/>
              </a:spcBef>
              <a:spcAft>
                <a:spcPct val="0"/>
              </a:spcAft>
              <a:defRPr/>
            </a:pPr>
            <a:r>
              <a:rPr lang="en-US" sz="1299">
                <a:solidFill>
                  <a:srgbClr val="6B7280">
                    <a:alpha val="100000"/>
                  </a:srgbClr>
                </a:solidFill>
                <a:latin typeface="Noto Sans SC"/>
                <a:ea typeface="Noto Sans SC"/>
                <a:cs typeface="Noto Sans SC"/>
              </a:rPr>
              <a:t/>
            </a:r>
            <a:endParaRPr lang="en-US" sz="1100"/>
          </a:p>
        </p:txBody>
        <p:extLst>
          <p:ext uri="http://schemas.baidu.com/office/drawing/2023/templateData">
            <bd:templateData xmlns:bd="http://schemas.baidu.com/office/drawing/2023/templateData">eyJ0YWciOiJub0VkaXQifQ==</bd:templateData>
          </p:ext>
        </p:extLst>
      </p:sp>
      <p:sp>
        <p:nvSpPr>
          <p:cNvPr id="200014" name="AutoShape 15"/>
          <p:cNvSpPr/>
          <p:nvPr/>
        </p:nvSpPr>
        <p:spPr>
          <a:xfrm rot="0">
            <a:off x="8128000" y="1651000"/>
            <a:ext cx="3454400" cy="2032000"/>
          </a:xfrm>
          <a:prstGeom prst="roundRect">
            <a:avLst>
              <a:gd fmla="val 6250" name="adj"/>
            </a:avLst>
          </a:prstGeom>
          <a:solidFill>
            <a:srgbClr val="FFFFFF">
              <a:alpha val="100000"/>
            </a:srgbClr>
          </a:solidFill>
          <a:effectLst>
            <a:outerShdw blurRad="127000" dir="5400000" dist="50800">
              <a:srgbClr val="000000">
                <a:alpha val="8000"/>
              </a:srgbClr>
            </a:outerShdw>
          </a:effectLst>
        </p:spPr>
        <p:extLst>
          <p:ext uri="http://schemas.baidu.com/office/drawing/2023/templateData">
            <bd:templateData xmlns:bd="http://schemas.baidu.com/office/drawing/2023/templateData">eyJ0YWciOiJub0VkaXQifQ==</bd:templateData>
          </p:ext>
        </p:extLst>
      </p:sp>
      <p:pic>
        <p:nvPicPr>
          <p:cNvPr id="200015" name="Picture 16"/>
          <p:cNvPicPr>
            <a:picLocks noChangeAspect="1"/>
          </p:cNvPicPr>
          <p:nvPr/>
        </p:nvPicPr>
        <p:blipFill>
          <a:blip r:embed="rId5"/>
          <a:srcRect/>
          <a:stretch>
            <a:fillRect/>
          </a:stretch>
        </p:blipFill>
        <p:spPr>
          <a:xfrm rot="0">
            <a:off x="8432800" y="1955800"/>
            <a:ext cx="406400" cy="406400"/>
          </a:xfrm>
          <a:prstGeom prst="rect">
            <a:avLst/>
          </a:prstGeom>
        </p:spPr>
        <p:extLst>
          <p:ext uri="http://schemas.baidu.com/office/drawing/2023/templateData">
            <bd:templateData xmlns:bd="http://schemas.baidu.com/office/drawing/2023/templateData">eyJ0YWciOiJub0VkaXQifQ==</bd:templateData>
          </p:ext>
        </p:extLst>
      </p:pic>
      <p:sp>
        <p:nvSpPr>
          <p:cNvPr id="200016" name="AutoShape 17"/>
          <p:cNvSpPr/>
          <p:nvPr/>
        </p:nvSpPr>
        <p:spPr>
          <a:xfrm rot="0">
            <a:off x="10464800" y="1955800"/>
            <a:ext cx="812800" cy="304800"/>
          </a:xfrm>
          <a:prstGeom prst="rect">
            <a:avLst/>
          </a:prstGeom>
          <a:noFill/>
        </p:spPr>
        <p:txBody>
          <a:bodyPr anchor="ctr" anchorCtr="0" bIns="0" lIns="0" rIns="0" rtlCol="0" tIns="0" vert="horz" wrap="square">
            <a:noAutofit/>
          </a:bodyPr>
          <a:lstStyle/>
          <a:p>
            <a:pPr algn="r">
              <a:lnSpc>
                <a:spcPct val="125000"/>
              </a:lnSpc>
              <a:spcBef>
                <a:spcPct val="0"/>
              </a:spcBef>
              <a:spcAft>
                <a:spcPct val="0"/>
              </a:spcAft>
              <a:defRPr/>
            </a:pPr>
            <a:r>
              <a:rPr b="1" lang="en-US" sz="1800">
                <a:solidFill>
                  <a:srgbClr val="2563EB">
                    <a:alpha val="20000"/>
                  </a:srgbClr>
                </a:solidFill>
                <a:latin typeface="Noto Sans SC"/>
                <a:ea typeface="Noto Sans SC"/>
                <a:cs typeface="Noto Sans SC"/>
              </a:rPr>
              <a:t/>
            </a:r>
            <a:endParaRPr lang="en-US" sz="1100"/>
          </a:p>
        </p:txBody>
        <p:extLst>
          <p:ext uri="http://schemas.baidu.com/office/drawing/2023/templateData">
            <bd:templateData xmlns:bd="http://schemas.baidu.com/office/drawing/2023/templateData">eyJ0YWciOiJub0VkaXQifQ==</bd:templateData>
          </p:ext>
        </p:extLst>
      </p:sp>
      <p:sp>
        <p:nvSpPr>
          <p:cNvPr id="219473" name="AutoShape 18"/>
          <p:cNvSpPr/>
          <p:nvPr/>
        </p:nvSpPr>
        <p:spPr>
          <a:xfrm rot="0">
            <a:off x="8432800" y="2463800"/>
            <a:ext cx="2844800" cy="355600"/>
          </a:xfrm>
          <a:prstGeom prst="rect">
            <a:avLst/>
          </a:prstGeom>
          <a:noFill/>
        </p:spPr>
        <p:txBody>
          <a:bodyPr anchor="ctr" anchorCtr="0" bIns="0" lIns="0" rIns="0" rtlCol="0" tIns="0" vert="horz" wrap="square">
            <a:normAutofit/>
          </a:bodyPr>
          <a:lstStyle/>
          <a:p>
            <a:pPr algn="l">
              <a:lnSpc>
                <a:spcPct val="100000"/>
              </a:lnSpc>
              <a:spcBef>
                <a:spcPct val="0"/>
              </a:spcBef>
              <a:spcAft>
                <a:spcPct val="0"/>
              </a:spcAft>
              <a:defRPr/>
            </a:pPr>
            <a:r>
              <a:rPr b="1" lang="en-US" sz="1599">
                <a:solidFill>
                  <a:srgbClr val="1F2937">
                    <a:alpha val="100000"/>
                  </a:srgbClr>
                </a:solidFill>
                <a:latin typeface="Noto Sans SC"/>
                <a:ea typeface="Noto Sans SC"/>
                <a:cs typeface="Noto Sans SC"/>
              </a:rPr>
              <a:t>流程优化实施</a:t>
            </a:r>
            <a:endParaRPr lang="en-US" sz="1100"/>
          </a:p>
        </p:txBody>
        <p:extLst>
          <p:ext uri="http://schemas.baidu.com/office/drawing/2023/templateData">
            <bd:templateData xmlns:bd="http://schemas.baidu.com/office/drawing/2023/templateData">eyJfdGVtcGxhdGVEYXRhIjp7ImNvbnRlbnRUeXBlIjoiJGNhdGEyIiwibGluZUNvdW50IjoiMSIsIndvcmRDb3VudCI6IjUifSwidGFnIjoiJGNhdGEyIn0=</bd:templateData>
          </p:ext>
        </p:extLst>
      </p:sp>
      <p:sp>
        <p:nvSpPr>
          <p:cNvPr id="219474" name="AutoShape 19"/>
          <p:cNvSpPr/>
          <p:nvPr/>
        </p:nvSpPr>
        <p:spPr>
          <a:xfrm rot="0">
            <a:off x="8432800" y="2844800"/>
            <a:ext cx="2844800" cy="508000"/>
          </a:xfrm>
          <a:prstGeom prst="rect">
            <a:avLst/>
          </a:prstGeom>
          <a:noFill/>
        </p:spPr>
        <p:txBody>
          <a:bodyPr anchor="ctr" anchorCtr="0" bIns="0" lIns="0" rIns="0" rtlCol="0" tIns="0" vert="horz" wrap="square">
            <a:noAutofit/>
          </a:bodyPr>
          <a:lstStyle/>
          <a:p>
            <a:pPr algn="l">
              <a:lnSpc>
                <a:spcPct val="125000"/>
              </a:lnSpc>
              <a:spcBef>
                <a:spcPct val="0"/>
              </a:spcBef>
              <a:spcAft>
                <a:spcPct val="0"/>
              </a:spcAft>
              <a:defRPr/>
            </a:pPr>
            <a:r>
              <a:rPr lang="en-US" sz="1299">
                <a:solidFill>
                  <a:srgbClr val="6B7280">
                    <a:alpha val="100000"/>
                  </a:srgbClr>
                </a:solidFill>
                <a:latin typeface="Noto Sans SC"/>
                <a:ea typeface="Noto Sans SC"/>
                <a:cs typeface="Noto Sans SC"/>
              </a:rPr>
              <a:t/>
            </a:r>
            <a:endParaRPr lang="en-US" sz="1100"/>
          </a:p>
        </p:txBody>
        <p:extLst>
          <p:ext uri="http://schemas.baidu.com/office/drawing/2023/templateData">
            <bd:templateData xmlns:bd="http://schemas.baidu.com/office/drawing/2023/templateData">eyJ0YWciOiJub0VkaXQifQ==</bd:templateData>
          </p:ext>
        </p:extLst>
      </p:sp>
      <p:sp>
        <p:nvSpPr>
          <p:cNvPr id="200019" name="AutoShape 20"/>
          <p:cNvSpPr/>
          <p:nvPr/>
        </p:nvSpPr>
        <p:spPr>
          <a:xfrm rot="0">
            <a:off x="609600" y="3937000"/>
            <a:ext cx="3454400" cy="2032000"/>
          </a:xfrm>
          <a:prstGeom prst="roundRect">
            <a:avLst>
              <a:gd fmla="val 6250" name="adj"/>
            </a:avLst>
          </a:prstGeom>
          <a:solidFill>
            <a:srgbClr val="FFFFFF">
              <a:alpha val="100000"/>
            </a:srgbClr>
          </a:solidFill>
          <a:effectLst>
            <a:outerShdw blurRad="127000" dir="5400000" dist="50800">
              <a:srgbClr val="000000">
                <a:alpha val="8000"/>
              </a:srgbClr>
            </a:outerShdw>
          </a:effectLst>
        </p:spPr>
        <p:extLst>
          <p:ext uri="http://schemas.baidu.com/office/drawing/2023/templateData">
            <bd:templateData xmlns:bd="http://schemas.baidu.com/office/drawing/2023/templateData">eyJ0YWciOiJub0VkaXQifQ==</bd:templateData>
          </p:ext>
        </p:extLst>
      </p:sp>
      <p:pic>
        <p:nvPicPr>
          <p:cNvPr id="200020" name="Picture 21"/>
          <p:cNvPicPr>
            <a:picLocks noChangeAspect="1"/>
          </p:cNvPicPr>
          <p:nvPr/>
        </p:nvPicPr>
        <p:blipFill>
          <a:blip r:embed="rId6"/>
          <a:srcRect/>
          <a:stretch>
            <a:fillRect/>
          </a:stretch>
        </p:blipFill>
        <p:spPr>
          <a:xfrm rot="0">
            <a:off x="914400" y="4241800"/>
            <a:ext cx="406400" cy="406400"/>
          </a:xfrm>
          <a:prstGeom prst="rect">
            <a:avLst/>
          </a:prstGeom>
        </p:spPr>
        <p:extLst>
          <p:ext uri="http://schemas.baidu.com/office/drawing/2023/templateData">
            <bd:templateData xmlns:bd="http://schemas.baidu.com/office/drawing/2023/templateData">eyJ0YWciOiJub0VkaXQifQ==</bd:templateData>
          </p:ext>
        </p:extLst>
      </p:pic>
      <p:sp>
        <p:nvSpPr>
          <p:cNvPr id="200021" name="AutoShape 22"/>
          <p:cNvSpPr/>
          <p:nvPr/>
        </p:nvSpPr>
        <p:spPr>
          <a:xfrm rot="0">
            <a:off x="2946400" y="4241800"/>
            <a:ext cx="812800" cy="304800"/>
          </a:xfrm>
          <a:prstGeom prst="rect">
            <a:avLst/>
          </a:prstGeom>
          <a:noFill/>
        </p:spPr>
        <p:txBody>
          <a:bodyPr anchor="ctr" anchorCtr="0" bIns="0" lIns="0" rIns="0" rtlCol="0" tIns="0" vert="horz" wrap="square">
            <a:noAutofit/>
          </a:bodyPr>
          <a:lstStyle/>
          <a:p>
            <a:pPr algn="r">
              <a:lnSpc>
                <a:spcPct val="125000"/>
              </a:lnSpc>
              <a:spcBef>
                <a:spcPct val="0"/>
              </a:spcBef>
              <a:spcAft>
                <a:spcPct val="0"/>
              </a:spcAft>
              <a:defRPr/>
            </a:pPr>
            <a:r>
              <a:rPr b="1" lang="en-US" sz="1800">
                <a:solidFill>
                  <a:srgbClr val="2563EB">
                    <a:alpha val="20000"/>
                  </a:srgbClr>
                </a:solidFill>
                <a:latin typeface="Noto Sans SC"/>
                <a:ea typeface="Noto Sans SC"/>
                <a:cs typeface="Noto Sans SC"/>
              </a:rPr>
              <a:t/>
            </a:r>
            <a:endParaRPr lang="en-US" sz="1100"/>
          </a:p>
        </p:txBody>
        <p:extLst>
          <p:ext uri="http://schemas.baidu.com/office/drawing/2023/templateData">
            <bd:templateData xmlns:bd="http://schemas.baidu.com/office/drawing/2023/templateData">eyJ0YWciOiJub0VkaXQifQ==</bd:templateData>
          </p:ext>
        </p:extLst>
      </p:sp>
      <p:sp>
        <p:nvSpPr>
          <p:cNvPr id="219478" name="AutoShape 23"/>
          <p:cNvSpPr/>
          <p:nvPr/>
        </p:nvSpPr>
        <p:spPr>
          <a:xfrm rot="0">
            <a:off x="914400" y="4749800"/>
            <a:ext cx="2844800" cy="355600"/>
          </a:xfrm>
          <a:prstGeom prst="rect">
            <a:avLst/>
          </a:prstGeom>
          <a:noFill/>
        </p:spPr>
        <p:txBody>
          <a:bodyPr anchor="ctr" anchorCtr="0" bIns="0" lIns="0" rIns="0" rtlCol="0" tIns="0" vert="horz" wrap="square">
            <a:normAutofit/>
          </a:bodyPr>
          <a:lstStyle/>
          <a:p>
            <a:pPr algn="l">
              <a:lnSpc>
                <a:spcPct val="100000"/>
              </a:lnSpc>
              <a:spcBef>
                <a:spcPct val="0"/>
              </a:spcBef>
              <a:spcAft>
                <a:spcPct val="0"/>
              </a:spcAft>
              <a:defRPr/>
            </a:pPr>
            <a:r>
              <a:rPr b="1" lang="en-US" sz="1599">
                <a:solidFill>
                  <a:srgbClr val="1F2937">
                    <a:alpha val="100000"/>
                  </a:srgbClr>
                </a:solidFill>
                <a:latin typeface="Noto Sans SC"/>
                <a:ea typeface="Noto Sans SC"/>
                <a:cs typeface="Noto Sans SC"/>
              </a:rPr>
              <a:t>改进成果评估</a:t>
            </a:r>
            <a:endParaRPr lang="en-US" sz="1100"/>
          </a:p>
        </p:txBody>
        <p:extLst>
          <p:ext uri="http://schemas.baidu.com/office/drawing/2023/templateData">
            <bd:templateData xmlns:bd="http://schemas.baidu.com/office/drawing/2023/templateData">eyJfdGVtcGxhdGVEYXRhIjp7ImNvbnRlbnRUeXBlIjoiJGNhdGEzIiwibGluZUNvdW50IjoiMSIsIndvcmRDb3VudCI6IjUifSwidGFnIjoiJGNhdGEzIn0=</bd:templateData>
          </p:ext>
        </p:extLst>
      </p:sp>
      <p:sp>
        <p:nvSpPr>
          <p:cNvPr id="219479" name="AutoShape 24"/>
          <p:cNvSpPr/>
          <p:nvPr/>
        </p:nvSpPr>
        <p:spPr>
          <a:xfrm rot="0">
            <a:off x="914400" y="5130800"/>
            <a:ext cx="2844800" cy="508000"/>
          </a:xfrm>
          <a:prstGeom prst="rect">
            <a:avLst/>
          </a:prstGeom>
          <a:noFill/>
        </p:spPr>
        <p:txBody>
          <a:bodyPr anchor="ctr" anchorCtr="0" bIns="0" lIns="0" rIns="0" rtlCol="0" tIns="0" vert="horz" wrap="square">
            <a:noAutofit/>
          </a:bodyPr>
          <a:lstStyle/>
          <a:p>
            <a:pPr algn="l">
              <a:lnSpc>
                <a:spcPct val="125000"/>
              </a:lnSpc>
              <a:spcBef>
                <a:spcPct val="0"/>
              </a:spcBef>
              <a:spcAft>
                <a:spcPct val="0"/>
              </a:spcAft>
              <a:defRPr/>
            </a:pPr>
            <a:r>
              <a:rPr lang="en-US" sz="1299">
                <a:solidFill>
                  <a:srgbClr val="6B7280">
                    <a:alpha val="100000"/>
                  </a:srgbClr>
                </a:solidFill>
                <a:latin typeface="Noto Sans SC"/>
                <a:ea typeface="Noto Sans SC"/>
                <a:cs typeface="Noto Sans SC"/>
              </a:rPr>
              <a:t/>
            </a:r>
            <a:endParaRPr lang="en-US" sz="1100"/>
          </a:p>
        </p:txBody>
        <p:extLst>
          <p:ext uri="http://schemas.baidu.com/office/drawing/2023/templateData">
            <bd:templateData xmlns:bd="http://schemas.baidu.com/office/drawing/2023/templateData">eyJ0YWciOiJub0VkaXQifQ==</bd:templateData>
          </p:ext>
        </p:extLst>
      </p:sp>
      <p:sp>
        <p:nvSpPr>
          <p:cNvPr id="200024" name="AutoShape 25"/>
          <p:cNvSpPr/>
          <p:nvPr/>
        </p:nvSpPr>
        <p:spPr>
          <a:xfrm rot="0">
            <a:off x="4368800" y="3937000"/>
            <a:ext cx="3454400" cy="2032000"/>
          </a:xfrm>
          <a:prstGeom prst="roundRect">
            <a:avLst>
              <a:gd fmla="val 6250" name="adj"/>
            </a:avLst>
          </a:prstGeom>
          <a:solidFill>
            <a:srgbClr val="FFFFFF">
              <a:alpha val="100000"/>
            </a:srgbClr>
          </a:solidFill>
          <a:effectLst>
            <a:outerShdw blurRad="127000" dir="5400000" dist="50800">
              <a:srgbClr val="000000">
                <a:alpha val="8000"/>
              </a:srgbClr>
            </a:outerShdw>
          </a:effectLst>
        </p:spPr>
        <p:extLst>
          <p:ext uri="http://schemas.baidu.com/office/drawing/2023/templateData">
            <bd:templateData xmlns:bd="http://schemas.baidu.com/office/drawing/2023/templateData">eyJ0YWciOiJub0VkaXQifQ==</bd:templateData>
          </p:ext>
        </p:extLst>
      </p:sp>
      <p:pic>
        <p:nvPicPr>
          <p:cNvPr id="200025" name="Picture 26"/>
          <p:cNvPicPr>
            <a:picLocks noChangeAspect="1"/>
          </p:cNvPicPr>
          <p:nvPr/>
        </p:nvPicPr>
        <p:blipFill>
          <a:blip r:embed="rId7"/>
          <a:srcRect/>
          <a:stretch>
            <a:fillRect/>
          </a:stretch>
        </p:blipFill>
        <p:spPr>
          <a:xfrm rot="0">
            <a:off x="4673600" y="4241800"/>
            <a:ext cx="406400" cy="406400"/>
          </a:xfrm>
          <a:prstGeom prst="rect">
            <a:avLst/>
          </a:prstGeom>
        </p:spPr>
        <p:extLst>
          <p:ext uri="http://schemas.baidu.com/office/drawing/2023/templateData">
            <bd:templateData xmlns:bd="http://schemas.baidu.com/office/drawing/2023/templateData">eyJ0YWciOiJub0VkaXQifQ==</bd:templateData>
          </p:ext>
        </p:extLst>
      </p:pic>
      <p:sp>
        <p:nvSpPr>
          <p:cNvPr id="200026" name="AutoShape 27"/>
          <p:cNvSpPr/>
          <p:nvPr/>
        </p:nvSpPr>
        <p:spPr>
          <a:xfrm rot="0">
            <a:off x="6705600" y="4241800"/>
            <a:ext cx="812800" cy="304800"/>
          </a:xfrm>
          <a:prstGeom prst="rect">
            <a:avLst/>
          </a:prstGeom>
          <a:noFill/>
        </p:spPr>
        <p:txBody>
          <a:bodyPr anchor="ctr" anchorCtr="0" bIns="0" lIns="0" rIns="0" rtlCol="0" tIns="0" vert="horz" wrap="square">
            <a:noAutofit/>
          </a:bodyPr>
          <a:lstStyle/>
          <a:p>
            <a:pPr algn="r">
              <a:lnSpc>
                <a:spcPct val="125000"/>
              </a:lnSpc>
              <a:spcBef>
                <a:spcPct val="0"/>
              </a:spcBef>
              <a:spcAft>
                <a:spcPct val="0"/>
              </a:spcAft>
              <a:defRPr/>
            </a:pPr>
            <a:r>
              <a:rPr b="1" lang="en-US" sz="1800">
                <a:solidFill>
                  <a:srgbClr val="2563EB">
                    <a:alpha val="20000"/>
                  </a:srgbClr>
                </a:solidFill>
                <a:latin typeface="Noto Sans SC"/>
                <a:ea typeface="Noto Sans SC"/>
                <a:cs typeface="Noto Sans SC"/>
              </a:rPr>
              <a:t/>
            </a:r>
            <a:endParaRPr lang="en-US" sz="1100"/>
          </a:p>
        </p:txBody>
        <p:extLst>
          <p:ext uri="http://schemas.baidu.com/office/drawing/2023/templateData">
            <bd:templateData xmlns:bd="http://schemas.baidu.com/office/drawing/2023/templateData">eyJ0YWciOiJub0VkaXQifQ==</bd:templateData>
          </p:ext>
        </p:extLst>
      </p:sp>
      <p:sp>
        <p:nvSpPr>
          <p:cNvPr id="219483" name="AutoShape 28"/>
          <p:cNvSpPr/>
          <p:nvPr/>
        </p:nvSpPr>
        <p:spPr>
          <a:xfrm rot="0">
            <a:off x="4673600" y="4749800"/>
            <a:ext cx="2844800" cy="355600"/>
          </a:xfrm>
          <a:prstGeom prst="rect">
            <a:avLst/>
          </a:prstGeom>
          <a:noFill/>
        </p:spPr>
        <p:txBody>
          <a:bodyPr anchor="ctr" anchorCtr="0" bIns="0" lIns="0" rIns="0" rtlCol="0" tIns="0" vert="horz" wrap="square">
            <a:normAutofit/>
          </a:bodyPr>
          <a:lstStyle/>
          <a:p>
            <a:pPr algn="l">
              <a:lnSpc>
                <a:spcPct val="100000"/>
              </a:lnSpc>
              <a:spcBef>
                <a:spcPct val="0"/>
              </a:spcBef>
              <a:spcAft>
                <a:spcPct val="0"/>
              </a:spcAft>
              <a:defRPr/>
            </a:pPr>
            <a:r>
              <a:rPr b="1" lang="en-US" sz="1599">
                <a:solidFill>
                  <a:srgbClr val="1F2937">
                    <a:alpha val="100000"/>
                  </a:srgbClr>
                </a:solidFill>
                <a:latin typeface="Noto Sans SC"/>
                <a:ea typeface="Noto Sans SC"/>
                <a:cs typeface="Noto Sans SC"/>
              </a:rPr>
              <a:t>经验总结与启示</a:t>
            </a:r>
            <a:endParaRPr lang="en-US" sz="1100"/>
          </a:p>
        </p:txBody>
        <p:extLst>
          <p:ext uri="http://schemas.baidu.com/office/drawing/2023/templateData">
            <bd:templateData xmlns:bd="http://schemas.baidu.com/office/drawing/2023/templateData">eyJfdGVtcGxhdGVEYXRhIjp7ImNvbnRlbnRUeXBlIjoiJGNhdGE0IiwibGluZUNvdW50IjoiMSIsIndvcmRDb3VudCI6IjUifSwidGFnIjoiJGNhdGE0In0=</bd:templateData>
          </p:ext>
        </p:extLst>
      </p:sp>
      <p:sp>
        <p:nvSpPr>
          <p:cNvPr id="219484" name="AutoShape 29"/>
          <p:cNvSpPr/>
          <p:nvPr/>
        </p:nvSpPr>
        <p:spPr>
          <a:xfrm rot="0">
            <a:off x="4673600" y="5130800"/>
            <a:ext cx="2844800" cy="508000"/>
          </a:xfrm>
          <a:prstGeom prst="rect">
            <a:avLst/>
          </a:prstGeom>
          <a:noFill/>
        </p:spPr>
        <p:txBody>
          <a:bodyPr anchor="ctr" anchorCtr="0" bIns="0" lIns="0" rIns="0" rtlCol="0" tIns="0" vert="horz" wrap="square">
            <a:noAutofit/>
          </a:bodyPr>
          <a:lstStyle/>
          <a:p>
            <a:pPr algn="l">
              <a:lnSpc>
                <a:spcPct val="125000"/>
              </a:lnSpc>
              <a:spcBef>
                <a:spcPct val="0"/>
              </a:spcBef>
              <a:spcAft>
                <a:spcPct val="0"/>
              </a:spcAft>
              <a:defRPr/>
            </a:pPr>
            <a:r>
              <a:rPr lang="en-US" sz="1299">
                <a:solidFill>
                  <a:srgbClr val="6B7280">
                    <a:alpha val="100000"/>
                  </a:srgbClr>
                </a:solidFill>
                <a:latin typeface="Noto Sans SC"/>
                <a:ea typeface="Noto Sans SC"/>
                <a:cs typeface="Noto Sans SC"/>
              </a:rPr>
              <a:t/>
            </a:r>
            <a:endParaRPr lang="en-US" sz="1100"/>
          </a:p>
        </p:txBody>
        <p:extLst>
          <p:ext uri="http://schemas.baidu.com/office/drawing/2023/templateData">
            <bd:templateData xmlns:bd="http://schemas.baidu.com/office/drawing/2023/templateData">eyJ0YWciOiJub0VkaXQifQ==</bd:templateData>
          </p:ext>
        </p:extLst>
      </p:sp>
      <p:sp>
        <p:nvSpPr>
          <p:cNvPr id="219485" name="AutoShape 30"/>
          <p:cNvSpPr/>
          <p:nvPr/>
        </p:nvSpPr>
        <p:spPr>
          <a:xfrm rot="0">
            <a:off x="8128000" y="3937000"/>
            <a:ext cx="3454400" cy="2032000"/>
          </a:xfrm>
          <a:prstGeom prst="roundRect">
            <a:avLst>
              <a:gd fmla="val 6250" name="adj"/>
            </a:avLst>
          </a:prstGeom>
          <a:solidFill>
            <a:srgbClr val="2563EB">
              <a:alpha val="4999"/>
            </a:srgbClr>
          </a:solidFill>
          <a:ln w="12700">
            <a:solidFill>
              <a:srgbClr val="2563EB">
                <a:alpha val="100000"/>
              </a:srgbClr>
            </a:solidFill>
            <a:prstDash val="dash"/>
          </a:ln>
        </p:spPr>
        <p:extLst>
          <p:ext uri="http://schemas.baidu.com/office/drawing/2023/templateData">
            <bd:templateData xmlns:bd="http://schemas.baidu.com/office/drawing/2023/templateData">eyJ0YWciOiJub0VkaXQifQ==</bd:templateData>
          </p:ext>
        </p:extLst>
      </p:sp>
      <p:pic>
        <p:nvPicPr>
          <p:cNvPr id="200030" name="Picture 31"/>
          <p:cNvPicPr>
            <a:picLocks noChangeAspect="1"/>
          </p:cNvPicPr>
          <p:nvPr/>
        </p:nvPicPr>
        <p:blipFill>
          <a:blip r:embed="rId8"/>
          <a:srcRect/>
          <a:stretch>
            <a:fillRect/>
          </a:stretch>
        </p:blipFill>
        <p:spPr>
          <a:xfrm rot="0">
            <a:off x="8432800" y="4241800"/>
            <a:ext cx="406400" cy="406400"/>
          </a:xfrm>
          <a:prstGeom prst="rect">
            <a:avLst/>
          </a:prstGeom>
        </p:spPr>
        <p:extLst>
          <p:ext uri="http://schemas.baidu.com/office/drawing/2023/templateData">
            <bd:templateData xmlns:bd="http://schemas.baidu.com/office/drawing/2023/templateData">eyJ0YWciOiJub0VkaXQifQ==</bd:templateData>
          </p:ext>
        </p:extLst>
      </p:pic>
      <p:sp>
        <p:nvSpPr>
          <p:cNvPr id="219487" name="AutoShape 32"/>
          <p:cNvSpPr/>
          <p:nvPr/>
        </p:nvSpPr>
        <p:spPr>
          <a:xfrm rot="0">
            <a:off x="8432800" y="4749800"/>
            <a:ext cx="2844800" cy="355600"/>
          </a:xfrm>
          <a:prstGeom prst="rect">
            <a:avLst/>
          </a:prstGeom>
          <a:noFill/>
        </p:spPr>
        <p:txBody>
          <a:bodyPr anchor="ctr" anchorCtr="0" bIns="0" lIns="0" rIns="0" rtlCol="0" tIns="0" vert="horz" wrap="square">
            <a:normAutofit/>
          </a:bodyPr>
          <a:lstStyle/>
          <a:p>
            <a:pPr algn="l">
              <a:lnSpc>
                <a:spcPct val="100000"/>
              </a:lnSpc>
              <a:spcBef>
                <a:spcPct val="0"/>
              </a:spcBef>
              <a:spcAft>
                <a:spcPct val="0"/>
              </a:spcAft>
              <a:defRPr/>
            </a:pPr>
            <a:r>
              <a:rPr b="1" lang="en-US" sz="1599">
                <a:solidFill>
                  <a:srgbClr val="2563EB">
                    <a:alpha val="100000"/>
                  </a:srgbClr>
                </a:solidFill>
                <a:latin typeface="Noto Sans SC"/>
                <a:ea typeface="Noto Sans SC"/>
                <a:cs typeface="Noto Sans SC"/>
              </a:rPr>
              <a:t>未来优化方向</a:t>
            </a:r>
            <a:endParaRPr lang="en-US" sz="1100"/>
          </a:p>
        </p:txBody>
        <p:extLst>
          <p:ext uri="http://schemas.baidu.com/office/drawing/2023/templateData">
            <bd:templateData xmlns:bd="http://schemas.baidu.com/office/drawing/2023/templateData">eyJfdGVtcGxhdGVEYXRhIjp7ImNvbnRlbnRUeXBlIjoiJGNhdGE1IiwibGluZUNvdW50IjoiMSIsIndvcmRDb3VudCI6IjUifSwidGFnIjoiJGNhdGE1In0=</bd:templateData>
          </p:ext>
        </p:extLst>
      </p:sp>
      <p:sp>
        <p:nvSpPr>
          <p:cNvPr id="219488" name="AutoShape 33"/>
          <p:cNvSpPr/>
          <p:nvPr/>
        </p:nvSpPr>
        <p:spPr>
          <a:xfrm rot="0">
            <a:off x="8432800" y="5130800"/>
            <a:ext cx="2844800" cy="508000"/>
          </a:xfrm>
          <a:prstGeom prst="rect">
            <a:avLst/>
          </a:prstGeom>
          <a:noFill/>
        </p:spPr>
        <p:txBody>
          <a:bodyPr anchor="ctr" anchorCtr="0" bIns="0" lIns="0" rIns="0" rtlCol="0" tIns="0" vert="horz" wrap="square">
            <a:noAutofit/>
          </a:bodyPr>
          <a:lstStyle/>
          <a:p>
            <a:pPr algn="l">
              <a:lnSpc>
                <a:spcPct val="125000"/>
              </a:lnSpc>
              <a:spcBef>
                <a:spcPct val="0"/>
              </a:spcBef>
              <a:spcAft>
                <a:spcPct val="0"/>
              </a:spcAft>
              <a:defRPr/>
            </a:pPr>
            <a:r>
              <a:rPr lang="en-US" sz="1299">
                <a:solidFill>
                  <a:srgbClr val="6B7280">
                    <a:alpha val="100000"/>
                  </a:srgbClr>
                </a:solidFill>
                <a:latin typeface="Noto Sans SC"/>
                <a:ea typeface="Noto Sans SC"/>
                <a:cs typeface="Noto Sans SC"/>
              </a:rPr>
              <a:t/>
            </a:r>
            <a:endParaRPr lang="en-US" sz="1100"/>
          </a:p>
        </p:txBody>
        <p:extLst>
          <p:ext uri="http://schemas.baidu.com/office/drawing/2023/templateData">
            <bd:templateData xmlns:bd="http://schemas.baidu.com/office/drawing/2023/templateData">eyJ0YWciOiJub0VkaXQifQ==</bd:templateData>
          </p:ext>
        </p:extLst>
      </p:sp>
    </p:spTree>
  </p:cSld>
  <p:clrMapOvr>
    <a:masterClrMapping/>
  </p:clrMapOvr>
  <p:extLst>
    <p:ext uri="http://schemas.baidu.com/office/drawing/2023/templateData">
      <bd:templateData xmlns:bd="http://schemas.baidu.com/office/drawing/2023/templateData">eyJtZCI6IuebruW9lVxu6aG555uu6IOM5pmv5LiO6Zeu6aKY5YiG5p6QXG5TSVBPQ+aooeWei+W6lOeUqFxu5rWB56iL5LyY5YyW5a6e5pa9XG7mlLnov5vmiJDmnpzor4TkvLBcbue7j+mqjOaAu+e7k+S4juWQr+ekulxu5pyq5p2l5LyY5YyW5pa55ZCRIiwidHBsaWQiOiIxMDAwMSIsInRwbE5hbWUiOiJjYXRhTGlzdF8zMDYwMTUxNDQ3NzAzMDNfODc1NzgyNzc5XzI2ODA3MzgwODY4MDMwM182X21vZCIsImVkaXRlZCI6ImZhbHNlIiwiZXh0cmFQYXJhbXMiOiJ7XCJpbmZvX3VybFwiOlwiaHR0cDovL2JqLmJjZWJvcy5jb20vdjEvd2Vua3UtYWktZG9jLzMwNjAxNTE0NDc3MDMwMy9ydGNzL2JkanNvbi84MGI1MGFlNjA4MmNkOTgzLmpzb24/cmVzcG9uc2VDYWNoZUNvbnRyb2w9bWF4LWFnZSUzRDM4ODgwMDAmcmVzcG9uc2VFeHBpcmVzPUZyaSUyQyUyMDE3JTIwQXByJTIwMjAyNiUyMDIxJTNBNDglM0EyNiUyMCUyQjA4MDAmYXV0aG9yaXphdGlvbj1iY2UtYXV0aC12MSUyRjQ2ZGM4Y2MzNDY3NDRkYWQ4MDA2NTE4MjNhOTZkOWNkJTJGMjAyNi0wMy0wM1QxMyUzQTQ4JTNBMjZaJTJGLTElMkZob3N0JTJGYmMzMzk2MDk0M2QzYzk0Njc4NDM3ZjVjNzJhZTFjNWZhNjM4OTRlNGU2ZDM4M2U0YjI0NjI1YmE0OGRmYTA1YiZyZXNwb25zZUNvbnRlbnRUeXBlPWFwcGxpY2F0aW9uJTJGanNvblwifSJ9</bd:templateData>
    </p:ext>
  </p:extLst>
</p:sld>
</file>

<file path=ppt/slides/slide1.xml><?xml version="1.0" encoding="utf-8"?>
<p:sld xmlns:a="http://schemas.openxmlformats.org/drawingml/2006/main" xmlns:p="http://schemas.openxmlformats.org/presentationml/2006/main" xmlns:r="http://schemas.openxmlformats.org/officeDocument/2006/relationships">
  <p:cSld>
    <p:bg>
      <p:bgPr>
        <a:solidFill>
          <a:srgbClr val="F8FAFC">
            <a:alpha val="100000"/>
          </a:srgbClr>
        </a:solidFill>
        <a:effectLst/>
      </p:bgPr>
    </p:bg>
    <p:spTree>
      <p:nvGrpSpPr>
        <p:cNvPr id="1" name=""/>
        <p:cNvGrpSpPr/>
        <p:nvPr/>
      </p:nvGrpSpPr>
      <p:grpSpPr>
        <a:xfrm>
          <a:off x="0" y="0"/>
          <a:ext cx="0" cy="0"/>
          <a:chOff x="0" y="0"/>
          <a:chExt cx="0" cy="0"/>
        </a:xfrm>
      </p:grpSpPr>
      <p:pic>
        <p:nvPicPr>
          <p:cNvPr id="114338" name="Picture 2"/>
          <p:cNvPicPr>
            <a:picLocks noChangeAspect="1"/>
          </p:cNvPicPr>
          <p:nvPr/>
        </p:nvPicPr>
        <p:blipFill>
          <a:blip r:embed="rId2"/>
          <a:srcRect/>
          <a:stretch>
            <a:fillRect/>
          </a:stretch>
        </p:blipFill>
        <p:spPr>
          <a:xfrm rot="0">
            <a:off x="11215688" y="69850"/>
            <a:ext cx="884237" cy="376238"/>
          </a:xfrm>
          <a:prstGeom prst="rect">
            <a:avLst/>
          </a:prstGeom>
          <a:noFill/>
        </p:spPr>
        <p:extLst>
          <p:ext uri="http://schemas.baidu.com/office/drawing/2023/templateData">
            <bd:templateData xmlns:bd="http://schemas.baidu.com/office/drawing/2023/templateData">eyJ0YWciOiJub0VkaXQifQ==</bd:templateData>
          </p:ext>
        </p:extLst>
      </p:pic>
      <p:sp>
        <p:nvSpPr>
          <p:cNvPr id="117410" name="AutoShape 3"/>
          <p:cNvSpPr/>
          <p:nvPr/>
        </p:nvSpPr>
        <p:spPr>
          <a:xfrm rot="0">
            <a:off x="0" y="0"/>
            <a:ext cx="4318000" cy="6858000"/>
          </a:xfrm>
          <a:prstGeom prst="roundRect">
            <a:avLst>
              <a:gd fmla="val 0" name="adj"/>
            </a:avLst>
          </a:prstGeom>
          <a:solidFill>
            <a:srgbClr val="1E3A8A">
              <a:alpha val="100000"/>
            </a:srgbClr>
          </a:solidFill>
        </p:spPr>
        <p:extLst>
          <p:ext uri="http://schemas.baidu.com/office/drawing/2023/templateData">
            <bd:templateData xmlns:bd="http://schemas.baidu.com/office/drawing/2023/templateData">eyJ0YWciOiJub0VkaXQifQ==</bd:templateData>
          </p:ext>
        </p:extLst>
      </p:sp>
      <p:pic>
        <p:nvPicPr>
          <p:cNvPr id="100003" name="Picture 4"/>
          <p:cNvPicPr>
            <a:picLocks noChangeAspect="1"/>
          </p:cNvPicPr>
          <p:nvPr/>
        </p:nvPicPr>
        <p:blipFill>
          <a:blip r:embed="rId3"/>
          <a:srcRect/>
          <a:stretch>
            <a:fillRect/>
          </a:stretch>
        </p:blipFill>
        <p:spPr>
          <a:xfrm rot="0">
            <a:off x="762000" y="1778000"/>
            <a:ext cx="1016000" cy="1016000"/>
          </a:xfrm>
          <a:prstGeom prst="rect">
            <a:avLst/>
          </a:prstGeom>
        </p:spPr>
        <p:extLst>
          <p:ext uri="http://schemas.baidu.com/office/drawing/2023/templateData">
            <bd:templateData xmlns:bd="http://schemas.baidu.com/office/drawing/2023/templateData">eyJ0YWciOiJub0VkaXQifQ==</bd:templateData>
          </p:ext>
        </p:extLst>
      </p:pic>
      <p:sp>
        <p:nvSpPr>
          <p:cNvPr id="117412" name="AutoShape 5"/>
          <p:cNvSpPr/>
          <p:nvPr/>
        </p:nvSpPr>
        <p:spPr>
          <a:xfrm rot="0">
            <a:off x="762000" y="3048000"/>
            <a:ext cx="3048000" cy="1524000"/>
          </a:xfrm>
          <a:prstGeom prst="rect">
            <a:avLst/>
          </a:prstGeom>
          <a:noFill/>
        </p:spPr>
        <p:txBody>
          <a:bodyPr anchor="ctr" anchorCtr="0" bIns="0" lIns="0" rIns="0" rtlCol="0" tIns="0" vert="horz" wrap="square">
            <a:normAutofit/>
          </a:bodyPr>
          <a:lstStyle/>
          <a:p>
            <a:pPr algn="l">
              <a:lnSpc>
                <a:spcPct val="125000"/>
              </a:lnSpc>
              <a:spcBef>
                <a:spcPct val="0"/>
              </a:spcBef>
              <a:spcAft>
                <a:spcPct val="0"/>
              </a:spcAft>
              <a:defRPr/>
            </a:pPr>
            <a:r>
              <a:rPr b="1" lang="en-US" sz="3600">
                <a:solidFill>
                  <a:srgbClr val="FFFFFF">
                    <a:alpha val="100000"/>
                  </a:srgbClr>
                </a:solidFill>
                <a:latin typeface="Noto Sans SC"/>
                <a:ea typeface="Noto Sans SC"/>
                <a:cs typeface="Noto Sans SC"/>
              </a:rPr>
              <a:t>托利多公司流程优化案例研究</a:t>
            </a:r>
            <a:endParaRPr lang="en-US" sz="1100"/>
          </a:p>
          <a:p>
            <a:pPr algn="l">
              <a:lnSpc>
                <a:spcPct val="125000"/>
              </a:lnSpc>
              <a:spcBef>
                <a:spcPct val="0"/>
              </a:spcBef>
              <a:spcAft>
                <a:spcPct val="0"/>
              </a:spcAft>
            </a:pPr>
          </a:p>
        </p:txBody>
        <p:extLst>
          <p:ext uri="http://schemas.baidu.com/office/drawing/2023/templateData">
            <bd:templateData xmlns:bd="http://schemas.baidu.com/office/drawing/2023/templateData">eyJfdGVtcGxhdGVEYXRhIjp7ImNvbnRlbnRUeXBlIjoiJHRpdGxlIiwibGluZUNvdW50IjoiMSIsIndvcmRDb3VudCI6IjIwIn0sInRhZyI6IiR0aXRsZSJ9</bd:templateData>
          </p:ext>
        </p:extLst>
      </p:sp>
      <p:cxnSp>
        <p:nvCxnSpPr>
          <p:cNvPr id="6" name="Connector 6"/>
          <p:cNvCxnSpPr/>
          <p:nvPr/>
        </p:nvCxnSpPr>
        <p:spPr>
          <a:xfrm>
            <a:off x="762000" y="4692650"/>
            <a:ext cx="1016000" cy="12700"/>
          </a:xfrm>
          <a:prstGeom prst="line">
            <a:avLst/>
          </a:prstGeom>
          <a:ln w="25400">
            <a:solidFill>
              <a:srgbClr val="FFFFFF">
                <a:alpha val="50000"/>
              </a:srgbClr>
            </a:solidFill>
            <a:prstDash val="solid"/>
            <a:headEnd len="lg" type="none" w="lg"/>
            <a:tailEnd len="lg" type="none" w="lg"/>
          </a:ln>
        </p:spPr>
        <p:extLst>
          <p:ext uri="http://schemas.baidu.com/office/drawing/2023/templateData">
            <bd:templateData xmlns:bd="http://schemas.baidu.com/office/drawing/2023/templateData">eyJ0YWciOiJub0VkaXQifQ==</bd:templateData>
          </p:ext>
        </p:extLst>
      </p:cxnSp>
      <p:sp>
        <p:nvSpPr>
          <p:cNvPr id="100006" name="AutoShape 7"/>
          <p:cNvSpPr/>
          <p:nvPr/>
        </p:nvSpPr>
        <p:spPr>
          <a:xfrm rot="0">
            <a:off x="762000" y="4953000"/>
            <a:ext cx="3048000" cy="762000"/>
          </a:xfrm>
          <a:prstGeom prst="rect">
            <a:avLst/>
          </a:prstGeom>
          <a:noFill/>
        </p:spPr>
        <p:txBody>
          <a:bodyPr anchor="ctr" anchorCtr="0" bIns="0" lIns="0" rIns="0" rtlCol="0" tIns="0" vert="horz" wrap="square">
            <a:noAutofit/>
          </a:bodyPr>
          <a:lstStyle/>
          <a:p>
            <a:pPr algn="l">
              <a:lnSpc>
                <a:spcPct val="125000"/>
              </a:lnSpc>
              <a:spcBef>
                <a:spcPct val="0"/>
              </a:spcBef>
              <a:spcAft>
                <a:spcPct val="0"/>
              </a:spcAft>
              <a:defRPr/>
            </a:pPr>
            <a:endParaRPr lang="en-US" sz="1100"/>
          </a:p>
        </p:txBody>
        <p:extLst>
          <p:ext uri="http://schemas.baidu.com/office/drawing/2023/templateData">
            <bd:templateData xmlns:bd="http://schemas.baidu.com/office/drawing/2023/templateData">eyJ0YWciOiJub0VkaXQifQ==</bd:templateData>
          </p:ext>
        </p:extLst>
      </p:sp>
      <p:pic>
        <p:nvPicPr>
          <p:cNvPr id="100007" name="Picture 8"/>
          <p:cNvPicPr>
            <a:picLocks noChangeAspect="1"/>
          </p:cNvPicPr>
          <p:nvPr/>
        </p:nvPicPr>
        <p:blipFill>
          <a:blip r:embed="rId4"/>
          <a:srcRect/>
          <a:stretch>
            <a:fillRect/>
          </a:stretch>
        </p:blipFill>
        <p:spPr>
          <a:xfrm rot="0">
            <a:off x="5080000" y="1778000"/>
            <a:ext cx="609600" cy="609600"/>
          </a:xfrm>
          <a:prstGeom prst="rect">
            <a:avLst/>
          </a:prstGeom>
        </p:spPr>
        <p:extLst>
          <p:ext uri="http://schemas.baidu.com/office/drawing/2023/templateData">
            <bd:templateData xmlns:bd="http://schemas.baidu.com/office/drawing/2023/templateData">eyJ0YWciOiJub0VkaXQifQ==</bd:templateData>
          </p:ext>
        </p:extLst>
      </p:pic>
      <p:sp>
        <p:nvSpPr>
          <p:cNvPr id="117416" name="AutoShape 9"/>
          <p:cNvSpPr/>
          <p:nvPr/>
        </p:nvSpPr>
        <p:spPr>
          <a:xfrm rot="0">
            <a:off x="5080000" y="2540000"/>
            <a:ext cx="6096000" cy="508000"/>
          </a:xfrm>
          <a:prstGeom prst="rect">
            <a:avLst/>
          </a:prstGeom>
          <a:noFill/>
        </p:spPr>
        <p:txBody>
          <a:bodyPr anchor="ctr" anchorCtr="0" bIns="0" lIns="0" rIns="0" rtlCol="0" tIns="0" vert="horz" wrap="square">
            <a:noAutofit/>
          </a:bodyPr>
          <a:lstStyle/>
          <a:p>
            <a:pPr algn="l">
              <a:lnSpc>
                <a:spcPct val="125000"/>
              </a:lnSpc>
              <a:spcBef>
                <a:spcPct val="0"/>
              </a:spcBef>
              <a:spcAft>
                <a:spcPct val="0"/>
              </a:spcAft>
              <a:defRPr/>
            </a:pPr>
            <a:endParaRPr lang="en-US" sz="1100"/>
          </a:p>
        </p:txBody>
        <p:extLst>
          <p:ext uri="http://schemas.baidu.com/office/drawing/2023/templateData">
            <bd:templateData xmlns:bd="http://schemas.baidu.com/office/drawing/2023/templateData">eyJ0YWciOiJub0VkaXQifQ==</bd:templateData>
          </p:ext>
        </p:extLst>
      </p:sp>
      <p:sp>
        <p:nvSpPr>
          <p:cNvPr id="117417" name="AutoShape 10"/>
          <p:cNvSpPr/>
          <p:nvPr/>
        </p:nvSpPr>
        <p:spPr>
          <a:xfrm rot="0">
            <a:off x="5080000" y="3175000"/>
            <a:ext cx="6096000" cy="889000"/>
          </a:xfrm>
          <a:prstGeom prst="roundRect">
            <a:avLst>
              <a:gd fmla="val 14287" name="adj"/>
            </a:avLst>
          </a:prstGeom>
          <a:solidFill>
            <a:srgbClr val="F1F5F9">
              <a:alpha val="100000"/>
            </a:srgbClr>
          </a:solidFill>
        </p:spPr>
        <p:extLst>
          <p:ext uri="http://schemas.baidu.com/office/drawing/2023/templateData">
            <bd:templateData xmlns:bd="http://schemas.baidu.com/office/drawing/2023/templateData">eyJ0YWciOiJub0VkaXQifQ==</bd:templateData>
          </p:ext>
        </p:extLst>
      </p:sp>
      <p:pic>
        <p:nvPicPr>
          <p:cNvPr id="100010" name="Picture 11"/>
          <p:cNvPicPr>
            <a:picLocks noChangeAspect="1"/>
          </p:cNvPicPr>
          <p:nvPr/>
        </p:nvPicPr>
        <p:blipFill>
          <a:blip r:embed="rId5"/>
          <a:srcRect/>
          <a:stretch>
            <a:fillRect/>
          </a:stretch>
        </p:blipFill>
        <p:spPr>
          <a:xfrm rot="0">
            <a:off x="5334000" y="3365500"/>
            <a:ext cx="406400" cy="406400"/>
          </a:xfrm>
          <a:prstGeom prst="rect">
            <a:avLst/>
          </a:prstGeom>
        </p:spPr>
        <p:extLst>
          <p:ext uri="http://schemas.baidu.com/office/drawing/2023/templateData">
            <bd:templateData xmlns:bd="http://schemas.baidu.com/office/drawing/2023/templateData">eyJ0YWciOiJub0VkaXQifQ==</bd:templateData>
          </p:ext>
        </p:extLst>
      </p:pic>
      <p:sp>
        <p:nvSpPr>
          <p:cNvPr id="117419" name="AutoShape 12"/>
          <p:cNvSpPr/>
          <p:nvPr/>
        </p:nvSpPr>
        <p:spPr>
          <a:xfrm rot="0">
            <a:off x="5842000" y="3302000"/>
            <a:ext cx="5080000" cy="635000"/>
          </a:xfrm>
          <a:prstGeom prst="rect">
            <a:avLst/>
          </a:prstGeom>
          <a:noFill/>
        </p:spPr>
        <p:txBody>
          <a:bodyPr anchor="ctr" anchorCtr="0" bIns="0" lIns="0" rIns="0" rtlCol="0" tIns="0" vert="horz" wrap="square">
            <a:noAutofit/>
          </a:bodyPr>
          <a:lstStyle/>
          <a:p>
            <a:pPr algn="l">
              <a:lnSpc>
                <a:spcPct val="125000"/>
              </a:lnSpc>
              <a:spcBef>
                <a:spcPct val="0"/>
              </a:spcBef>
              <a:spcAft>
                <a:spcPct val="0"/>
              </a:spcAft>
              <a:defRPr/>
            </a:pPr>
            <a:endParaRPr lang="en-US" sz="1100"/>
          </a:p>
          <a:p>
            <a:pPr algn="l">
              <a:lnSpc>
                <a:spcPct val="125000"/>
              </a:lnSpc>
              <a:spcBef>
                <a:spcPct val="0"/>
              </a:spcBef>
              <a:spcAft>
                <a:spcPct val="0"/>
              </a:spcAft>
            </a:pPr>
          </a:p>
        </p:txBody>
        <p:extLst>
          <p:ext uri="http://schemas.baidu.com/office/drawing/2023/templateData">
            <bd:templateData xmlns:bd="http://schemas.baidu.com/office/drawing/2023/templateData">eyJ0YWciOiJub0VkaXQifQ==</bd:templateData>
          </p:ext>
        </p:extLst>
      </p:sp>
      <p:sp>
        <p:nvSpPr>
          <p:cNvPr id="117420" name="AutoShape 13"/>
          <p:cNvSpPr/>
          <p:nvPr/>
        </p:nvSpPr>
        <p:spPr>
          <a:xfrm rot="0">
            <a:off x="5080000" y="4191000"/>
            <a:ext cx="6096000" cy="889000"/>
          </a:xfrm>
          <a:prstGeom prst="roundRect">
            <a:avLst>
              <a:gd fmla="val 14287" name="adj"/>
            </a:avLst>
          </a:prstGeom>
          <a:solidFill>
            <a:srgbClr val="F1F5F9">
              <a:alpha val="100000"/>
            </a:srgbClr>
          </a:solidFill>
        </p:spPr>
        <p:extLst>
          <p:ext uri="http://schemas.baidu.com/office/drawing/2023/templateData">
            <bd:templateData xmlns:bd="http://schemas.baidu.com/office/drawing/2023/templateData">eyJ0YWciOiJub0VkaXQifQ==</bd:templateData>
          </p:ext>
        </p:extLst>
      </p:sp>
      <p:pic>
        <p:nvPicPr>
          <p:cNvPr id="100013" name="Picture 14"/>
          <p:cNvPicPr>
            <a:picLocks noChangeAspect="1"/>
          </p:cNvPicPr>
          <p:nvPr/>
        </p:nvPicPr>
        <p:blipFill>
          <a:blip r:embed="rId6"/>
          <a:srcRect/>
          <a:stretch>
            <a:fillRect/>
          </a:stretch>
        </p:blipFill>
        <p:spPr>
          <a:xfrm rot="0">
            <a:off x="5334000" y="4381500"/>
            <a:ext cx="406400" cy="406400"/>
          </a:xfrm>
          <a:prstGeom prst="rect">
            <a:avLst/>
          </a:prstGeom>
        </p:spPr>
        <p:extLst>
          <p:ext uri="http://schemas.baidu.com/office/drawing/2023/templateData">
            <bd:templateData xmlns:bd="http://schemas.baidu.com/office/drawing/2023/templateData">eyJ0YWciOiJub0VkaXQifQ==</bd:templateData>
          </p:ext>
        </p:extLst>
      </p:pic>
      <p:sp>
        <p:nvSpPr>
          <p:cNvPr id="117422" name="AutoShape 15"/>
          <p:cNvSpPr/>
          <p:nvPr/>
        </p:nvSpPr>
        <p:spPr>
          <a:xfrm rot="0">
            <a:off x="5842000" y="4318000"/>
            <a:ext cx="5080000" cy="635000"/>
          </a:xfrm>
          <a:prstGeom prst="rect">
            <a:avLst/>
          </a:prstGeom>
          <a:noFill/>
        </p:spPr>
        <p:txBody>
          <a:bodyPr anchor="ctr" anchorCtr="0" bIns="0" lIns="0" rIns="0" rtlCol="0" tIns="0" vert="horz" wrap="square">
            <a:normAutofit/>
          </a:bodyPr>
          <a:lstStyle/>
          <a:p>
            <a:pPr algn="l">
              <a:spcBef>
                <a:spcPct val="0"/>
              </a:spcBef>
              <a:spcAft>
                <a:spcPct val="0"/>
              </a:spcAft>
              <a:defRPr/>
            </a:pPr>
            <a:r>
              <a:rPr b="1" lang="en-US" sz="1599">
                <a:solidFill>
                  <a:srgbClr val="334155">
                    <a:alpha val="100000"/>
                  </a:srgbClr>
                </a:solidFill>
                <a:latin typeface="Noto Sans SC"/>
                <a:ea typeface="Noto Sans SC"/>
                <a:cs typeface="Noto Sans SC"/>
              </a:rPr>
              <a:t>流程优化的成功实践</a:t>
            </a:r>
            <a:endParaRPr lang="en-US" sz="1100"/>
          </a:p>
          <a:p>
            <a:pPr algn="l">
              <a:lnSpc>
                <a:spcPct val="125000"/>
              </a:lnSpc>
              <a:spcBef>
                <a:spcPct val="0"/>
              </a:spcBef>
              <a:spcAft>
                <a:spcPct val="0"/>
              </a:spcAft>
            </a:pPr>
          </a:p>
        </p:txBody>
        <p:extLst>
          <p:ext uri="http://schemas.baidu.com/office/drawing/2023/templateData">
            <bd:templateData xmlns:bd="http://schemas.baidu.com/office/drawing/2023/templateData">eyJ0YWciOiIkc3ViVGl0bGUifQ==</bd:templateData>
          </p:ext>
        </p:extLst>
      </p:sp>
      <p:cxnSp>
        <p:nvCxnSpPr>
          <p:cNvPr id="16" name="Connector 16"/>
          <p:cNvCxnSpPr/>
          <p:nvPr/>
        </p:nvCxnSpPr>
        <p:spPr>
          <a:xfrm>
            <a:off x="5080000" y="5454650"/>
            <a:ext cx="6096000" cy="12700"/>
          </a:xfrm>
          <a:prstGeom prst="line">
            <a:avLst/>
          </a:prstGeom>
          <a:ln w="12700">
            <a:solidFill>
              <a:srgbClr val="E2E8F0">
                <a:alpha val="100000"/>
              </a:srgbClr>
            </a:solidFill>
            <a:prstDash val="solid"/>
            <a:headEnd len="med" type="none" w="med"/>
            <a:tailEnd len="med" type="none" w="med"/>
          </a:ln>
        </p:spPr>
        <p:extLst>
          <p:ext uri="http://schemas.baidu.com/office/drawing/2023/templateData">
            <bd:templateData xmlns:bd="http://schemas.baidu.com/office/drawing/2023/templateData">eyJ0YWciOiJub0VkaXQifQ==</bd:templateData>
          </p:ext>
        </p:extLst>
      </p:cxnSp>
      <p:sp>
        <p:nvSpPr>
          <p:cNvPr id="117424" name="AutoShape 17"/>
          <p:cNvSpPr/>
          <p:nvPr/>
        </p:nvSpPr>
        <p:spPr>
          <a:xfrm rot="0">
            <a:off x="5080000" y="5651500"/>
            <a:ext cx="6096000" cy="381000"/>
          </a:xfrm>
          <a:prstGeom prst="rect">
            <a:avLst/>
          </a:prstGeom>
          <a:noFill/>
        </p:spPr>
        <p:txBody>
          <a:bodyPr anchor="ctr" anchorCtr="0" bIns="0" lIns="0" rIns="0" rtlCol="0" tIns="0" vert="horz" wrap="square">
            <a:normAutofit fontScale="100000"/>
          </a:bodyPr>
          <a:lstStyle/>
          <a:p>
            <a:pPr algn="l" defTabSz="914400" marL="0">
              <a:lnSpc>
                <a:spcPct val="100000"/>
              </a:lnSpc>
              <a:spcBef>
                <a:spcPct val="0"/>
              </a:spcBef>
              <a:spcAft>
                <a:spcPct val="0"/>
              </a:spcAft>
              <a:defRPr sz="1800">
                <a:solidFill>
                  <a:schemeClr val="tx1"/>
                </a:solidFill>
                <a:latin typeface="等线"/>
                <a:ea typeface="宋体"/>
                <a:cs typeface="+mn-cs"/>
              </a:defRPr>
            </a:pPr>
            <a:r>
              <a:rPr lang="en-US" sz="1200">
                <a:solidFill>
                  <a:srgbClr val="94A3B8">
                    <a:alpha val="100000"/>
                  </a:srgbClr>
                </a:solidFill>
                <a:latin typeface="Noto Sans SC"/>
                <a:ea typeface="Noto Sans SC"/>
                <a:cs typeface="Noto Sans SC"/>
              </a:rPr>
              <a:t>汇报人：卓越质量智库</a:t>
            </a:r>
            <a:endParaRPr lang="en-US" sz="1100"/>
          </a:p>
        </p:txBody>
        <p:extLst>
          <p:ext uri="http://schemas.baidu.com/office/drawing/2023/templateData">
            <bd:templateData xmlns:bd="http://schemas.baidu.com/office/drawing/2023/templateData">eyJ0YWciOiJub0VkaXQifQ==</bd:templateData>
          </p:ext>
        </p:extLst>
      </p:sp>
    </p:spTree>
  </p:cSld>
  <p:clrMapOvr>
    <a:masterClrMapping/>
  </p:clrMapOvr>
  <p:extLst>
    <p:ext uri="http://schemas.baidu.com/office/drawing/2023/templateData">
      <bd:templateData xmlns:bd="http://schemas.baidu.com/office/drawing/2023/templateData">eyJtZCI6IuaJmOWIqeWkmuWFrOWPuOa1geeoi+S8mOWMluahiOS+i+eglOeptiIsInRwbGlkIjoiMTAwMDEiLCJ0cGxOYW1lIjoidGl0bGVfMzA2MDE1MTQ0NzcwMzAzXzg3NTc4Mjc3OV8yNjgwNzM4MDg2ODAzMDNfbW9kIiwiZWRpdGVkIjoiZmFsc2UiLCJleHRyYVBhcmFtcyI6IntcImluZm9fdXJsXCI6XCJodHRwOi8vYmouYmNlYm9zLmNvbS92MS93ZW5rdS1haS1kb2MvMzA2MDE1MTQ0NzcwMzAzL3J0Y3MvYmRqc29uLzgwYjUwYWU2MDgyY2Q5ODMuanNvbj9yZXNwb25zZUNhY2hlQ29udHJvbD1tYXgtYWdlJTNEMzg4ODAwMCZyZXNwb25zZUV4cGlyZXM9RnJpJTJDJTIwMTclMjBBcHIlMjAyMDI2JTIwMjElM0E0OCUzQTI2JTIwJTJCMDgwMCZhdXRob3JpemF0aW9uPWJjZS1hdXRoLXYxJTJGNDZkYzhjYzM0Njc0NGRhZDgwMDY1MTgyM2E5NmQ5Y2QlMkYyMDI2LTAzLTAzVDEzJTNBNDglM0EyNlolMkYtMSUyRmhvc3QlMkZiYzMzOTYwOTQzZDNjOTQ2Nzg0MzdmNWM3MmFlMWM1ZmE2Mzg5NGU0ZTZkMzgzZTRiMjQ2MjViYTQ4ZGZhMDViJnJlc3BvbnNlQ29udGVudFR5cGU9YXBwbGljYXRpb24lMkZqc29uXCJ9In0=</bd:templateData>
    </p:ext>
  </p:extLst>
</p:sld>
</file>

<file path=ppt/slides/slide10.xml><?xml version="1.0" encoding="utf-8"?>
<p:sld xmlns:a="http://schemas.openxmlformats.org/drawingml/2006/main" xmlns:p="http://schemas.openxmlformats.org/presentationml/2006/main" xmlns:r="http://schemas.openxmlformats.org/officeDocument/2006/relationships">
  <p:cSld>
    <p:bg>
      <p:bgPr>
        <a:solidFill>
          <a:srgbClr val="F8FAFC">
            <a:alpha val="100000"/>
          </a:srgbClr>
        </a:solidFill>
        <a:effectLst/>
      </p:bgPr>
    </p:bg>
    <p:spTree>
      <p:nvGrpSpPr>
        <p:cNvPr id="1" name=""/>
        <p:cNvGrpSpPr/>
        <p:nvPr/>
      </p:nvGrpSpPr>
      <p:grpSpPr>
        <a:xfrm>
          <a:off x="0" y="0"/>
          <a:ext cx="0" cy="0"/>
          <a:chOff x="0" y="0"/>
          <a:chExt cx="0" cy="0"/>
        </a:xfrm>
      </p:grpSpPr>
      <p:pic>
        <p:nvPicPr>
          <p:cNvPr id="314338" name="Picture 2"/>
          <p:cNvPicPr>
            <a:picLocks noChangeAspect="1"/>
          </p:cNvPicPr>
          <p:nvPr/>
        </p:nvPicPr>
        <p:blipFill>
          <a:blip r:embed="rId2"/>
          <a:srcRect/>
          <a:stretch>
            <a:fillRect/>
          </a:stretch>
        </p:blipFill>
        <p:spPr>
          <a:xfrm rot="0">
            <a:off x="11215688" y="69850"/>
            <a:ext cx="884237" cy="376238"/>
          </a:xfrm>
          <a:prstGeom prst="rect">
            <a:avLst/>
          </a:prstGeom>
          <a:noFill/>
        </p:spPr>
        <p:extLst>
          <p:ext uri="http://schemas.baidu.com/office/drawing/2023/templateData">
            <bd:templateData xmlns:bd="http://schemas.baidu.com/office/drawing/2023/templateData">eyJ0YWciOiJub0VkaXQifQ==</bd:templateData>
          </p:ext>
        </p:extLst>
      </p:pic>
      <p:sp>
        <p:nvSpPr>
          <p:cNvPr id="321506" name="AutoShape 3"/>
          <p:cNvSpPr/>
          <p:nvPr/>
        </p:nvSpPr>
        <p:spPr>
          <a:xfrm rot="0">
            <a:off x="0" y="0"/>
            <a:ext cx="4318000" cy="6858000"/>
          </a:xfrm>
          <a:prstGeom prst="roundRect">
            <a:avLst>
              <a:gd fmla="val 0" name="adj"/>
            </a:avLst>
          </a:prstGeom>
          <a:solidFill>
            <a:srgbClr val="1E3A8A">
              <a:alpha val="100000"/>
            </a:srgbClr>
          </a:solidFill>
        </p:spPr>
        <p:extLst>
          <p:ext uri="http://schemas.baidu.com/office/drawing/2023/templateData">
            <bd:templateData xmlns:bd="http://schemas.baidu.com/office/drawing/2023/templateData">eyJ0YWciOiJub0VkaXQifQ==</bd:templateData>
          </p:ext>
        </p:extLst>
      </p:sp>
      <p:cxnSp>
        <p:nvCxnSpPr>
          <p:cNvPr id="4" name="Connector 4"/>
          <p:cNvCxnSpPr/>
          <p:nvPr/>
        </p:nvCxnSpPr>
        <p:spPr>
          <a:xfrm>
            <a:off x="609600" y="1517650"/>
            <a:ext cx="1270000" cy="12700"/>
          </a:xfrm>
          <a:prstGeom prst="line">
            <a:avLst/>
          </a:prstGeom>
          <a:ln w="25400">
            <a:solidFill>
              <a:srgbClr val="FFFFFF">
                <a:alpha val="50000"/>
              </a:srgbClr>
            </a:solidFill>
            <a:prstDash val="solid"/>
            <a:headEnd len="lg" type="none" w="lg"/>
            <a:tailEnd len="lg" type="none" w="lg"/>
          </a:ln>
        </p:spPr>
        <p:extLst>
          <p:ext uri="http://schemas.baidu.com/office/drawing/2023/templateData">
            <bd:templateData xmlns:bd="http://schemas.baidu.com/office/drawing/2023/templateData">eyJ0YWciOiJub0VkaXQifQ==</bd:templateData>
          </p:ext>
        </p:extLst>
      </p:cxnSp>
      <p:sp>
        <p:nvSpPr>
          <p:cNvPr id="321508" name="AutoShape 5"/>
          <p:cNvSpPr/>
          <p:nvPr/>
        </p:nvSpPr>
        <p:spPr>
          <a:xfrm rot="0">
            <a:off x="609600" y="1778000"/>
            <a:ext cx="3098800" cy="1270000"/>
          </a:xfrm>
          <a:prstGeom prst="rect">
            <a:avLst/>
          </a:prstGeom>
          <a:noFill/>
        </p:spPr>
        <p:txBody>
          <a:bodyPr anchor="ctr" anchorCtr="0" bIns="0" lIns="0" rIns="0" rtlCol="0" tIns="0" vert="horz" wrap="square">
            <a:normAutofit/>
          </a:bodyPr>
          <a:lstStyle/>
          <a:p>
            <a:pPr algn="l">
              <a:lnSpc>
                <a:spcPct val="125000"/>
              </a:lnSpc>
              <a:spcBef>
                <a:spcPct val="0"/>
              </a:spcBef>
              <a:spcAft>
                <a:spcPct val="0"/>
              </a:spcAft>
              <a:defRPr/>
            </a:pPr>
            <a:r>
              <a:rPr b="1" lang="en-US" sz="6399">
                <a:solidFill>
                  <a:srgbClr val="FFFFFF">
                    <a:alpha val="100000"/>
                  </a:srgbClr>
                </a:solidFill>
                <a:latin typeface="Noto Sans SC"/>
                <a:ea typeface="Noto Sans SC"/>
                <a:cs typeface="Noto Sans SC"/>
              </a:rPr>
              <a:t>03</a:t>
            </a:r>
            <a:endParaRPr lang="en-US" sz="1100"/>
          </a:p>
        </p:txBody>
        <p:extLst>
          <p:ext uri="http://schemas.baidu.com/office/drawing/2023/templateData">
            <bd:templateData xmlns:bd="http://schemas.baidu.com/office/drawing/2023/templateData">eyJfdGVtcGxhdGVEYXRhIjp7ImNvbnRlbnRUeXBlIjoiJG51bWJlciJ9LCJ0YWciOiIkbnVtYmVyIn0=</bd:templateData>
          </p:ext>
        </p:extLst>
      </p:sp>
      <p:sp>
        <p:nvSpPr>
          <p:cNvPr id="300005" name="AutoShape 6"/>
          <p:cNvSpPr/>
          <p:nvPr/>
        </p:nvSpPr>
        <p:spPr>
          <a:xfrm rot="0">
            <a:off x="609600" y="3048000"/>
            <a:ext cx="3098800" cy="762000"/>
          </a:xfrm>
          <a:prstGeom prst="rect">
            <a:avLst/>
          </a:prstGeom>
          <a:noFill/>
        </p:spPr>
        <p:txBody>
          <a:bodyPr anchor="ctr" anchorCtr="0" bIns="0" lIns="0" rIns="0" rtlCol="0" tIns="0" vert="horz" wrap="square">
            <a:noAutofit/>
          </a:bodyPr>
          <a:lstStyle/>
          <a:p>
            <a:pPr algn="l">
              <a:lnSpc>
                <a:spcPct val="125000"/>
              </a:lnSpc>
              <a:spcBef>
                <a:spcPct val="0"/>
              </a:spcBef>
              <a:spcAft>
                <a:spcPct val="0"/>
              </a:spcAft>
              <a:defRPr/>
            </a:pPr>
            <a:endParaRPr lang="en-US" sz="1100"/>
          </a:p>
        </p:txBody>
        <p:extLst>
          <p:ext uri="http://schemas.baidu.com/office/drawing/2023/templateData">
            <bd:templateData xmlns:bd="http://schemas.baidu.com/office/drawing/2023/templateData">eyJ0YWciOiJub0VkaXQifQ==</bd:templateData>
          </p:ext>
        </p:extLst>
      </p:sp>
      <p:pic>
        <p:nvPicPr>
          <p:cNvPr id="300006" name="Picture 7"/>
          <p:cNvPicPr>
            <a:picLocks noChangeAspect="1"/>
          </p:cNvPicPr>
          <p:nvPr/>
        </p:nvPicPr>
        <p:blipFill>
          <a:blip r:embed="rId3"/>
          <a:srcRect/>
          <a:stretch>
            <a:fillRect/>
          </a:stretch>
        </p:blipFill>
        <p:spPr>
          <a:xfrm rot="0">
            <a:off x="609600" y="5080000"/>
            <a:ext cx="609600" cy="609600"/>
          </a:xfrm>
          <a:prstGeom prst="rect">
            <a:avLst/>
          </a:prstGeom>
        </p:spPr>
        <p:extLst>
          <p:ext uri="http://schemas.baidu.com/office/drawing/2023/templateData">
            <bd:templateData xmlns:bd="http://schemas.baidu.com/office/drawing/2023/templateData">eyJ0YWciOiJub0VkaXQifQ==</bd:templateData>
          </p:ext>
        </p:extLst>
      </p:pic>
      <p:sp>
        <p:nvSpPr>
          <p:cNvPr id="321511" name="AutoShape 8"/>
          <p:cNvSpPr/>
          <p:nvPr/>
        </p:nvSpPr>
        <p:spPr>
          <a:xfrm rot="0">
            <a:off x="4953000" y="2032000"/>
            <a:ext cx="6604000" cy="762000"/>
          </a:xfrm>
          <a:prstGeom prst="rect">
            <a:avLst/>
          </a:prstGeom>
          <a:noFill/>
        </p:spPr>
        <p:txBody>
          <a:bodyPr anchor="ctr" anchorCtr="0" bIns="0" lIns="0" rIns="0" rtlCol="0" tIns="0" vert="horz" wrap="square">
            <a:normAutofit/>
          </a:bodyPr>
          <a:lstStyle/>
          <a:p>
            <a:pPr algn="l">
              <a:lnSpc>
                <a:spcPct val="100000"/>
              </a:lnSpc>
              <a:spcBef>
                <a:spcPct val="0"/>
              </a:spcBef>
              <a:spcAft>
                <a:spcPct val="0"/>
              </a:spcAft>
              <a:defRPr/>
            </a:pPr>
            <a:r>
              <a:rPr b="1" lang="en-US" sz="3200">
                <a:solidFill>
                  <a:srgbClr val="1F2937">
                    <a:alpha val="100000"/>
                  </a:srgbClr>
                </a:solidFill>
                <a:latin typeface="Noto Sans SC"/>
                <a:ea typeface="Noto Sans SC"/>
                <a:cs typeface="Noto Sans SC"/>
              </a:rPr>
              <a:t>流程优化实施</a:t>
            </a:r>
            <a:endParaRPr lang="en-US" sz="1100"/>
          </a:p>
        </p:txBody>
        <p:extLst>
          <p:ext uri="http://schemas.baidu.com/office/drawing/2023/templateData">
            <bd:templateData xmlns:bd="http://schemas.baidu.com/office/drawing/2023/templateData">eyJfdGVtcGxhdGVEYXRhIjp7ImNvbnRlbnRUeXBlIjoiJHRpdGxlIiwibGluZUNvdW50IjoiMSIsIndvcmRDb3VudCI6IjIwIn0sInRhZyI6IiR0aXRsZSJ9</bd:templateData>
          </p:ext>
        </p:extLst>
      </p:sp>
      <p:sp>
        <p:nvSpPr>
          <p:cNvPr id="321512" name="AutoShape 9"/>
          <p:cNvSpPr/>
          <p:nvPr/>
        </p:nvSpPr>
        <p:spPr>
          <a:xfrm rot="0">
            <a:off x="4953000" y="2794000"/>
            <a:ext cx="6604000" cy="508000"/>
          </a:xfrm>
          <a:prstGeom prst="rect">
            <a:avLst/>
          </a:prstGeom>
          <a:noFill/>
        </p:spPr>
        <p:txBody>
          <a:bodyPr anchor="ctr" anchorCtr="0" bIns="0" lIns="0" rIns="0" rtlCol="0" tIns="0" vert="horz" wrap="square">
            <a:noAutofit/>
          </a:bodyPr>
          <a:lstStyle/>
          <a:p>
            <a:pPr algn="l">
              <a:lnSpc>
                <a:spcPct val="125000"/>
              </a:lnSpc>
              <a:spcBef>
                <a:spcPct val="0"/>
              </a:spcBef>
              <a:spcAft>
                <a:spcPct val="0"/>
              </a:spcAft>
              <a:defRPr/>
            </a:pPr>
            <a:endParaRPr lang="en-US" sz="1100"/>
          </a:p>
        </p:txBody>
        <p:extLst>
          <p:ext uri="http://schemas.baidu.com/office/drawing/2023/templateData">
            <bd:templateData xmlns:bd="http://schemas.baidu.com/office/drawing/2023/templateData">eyJ0YWciOiJub0VkaXQifQ==</bd:templateData>
          </p:ext>
        </p:extLst>
      </p:sp>
      <p:cxnSp>
        <p:nvCxnSpPr>
          <p:cNvPr id="10" name="Connector 10"/>
          <p:cNvCxnSpPr/>
          <p:nvPr/>
        </p:nvCxnSpPr>
        <p:spPr>
          <a:xfrm>
            <a:off x="4953000" y="3422650"/>
            <a:ext cx="762000" cy="12700"/>
          </a:xfrm>
          <a:prstGeom prst="line">
            <a:avLst/>
          </a:prstGeom>
          <a:ln w="50800">
            <a:solidFill>
              <a:srgbClr val="1E3A8A">
                <a:alpha val="100000"/>
              </a:srgbClr>
            </a:solidFill>
            <a:prstDash val="solid"/>
            <a:headEnd len="lg" type="none" w="lg"/>
            <a:tailEnd len="lg" type="none" w="lg"/>
          </a:ln>
        </p:spPr>
        <p:extLst>
          <p:ext uri="http://schemas.baidu.com/office/drawing/2023/templateData">
            <bd:templateData xmlns:bd="http://schemas.baidu.com/office/drawing/2023/templateData">eyJ0YWciOiJub0VkaXQifQ==</bd:templateData>
          </p:ext>
        </p:extLst>
      </p:cxnSp>
      <p:sp>
        <p:nvSpPr>
          <p:cNvPr id="300010" name="AutoShape 11"/>
          <p:cNvSpPr/>
          <p:nvPr/>
        </p:nvSpPr>
        <p:spPr>
          <a:xfrm rot="0">
            <a:off x="4953000" y="3810000"/>
            <a:ext cx="3111500" cy="1778000"/>
          </a:xfrm>
          <a:prstGeom prst="roundRect">
            <a:avLst>
              <a:gd fmla="val 7142" name="adj"/>
            </a:avLst>
          </a:prstGeom>
          <a:solidFill>
            <a:srgbClr val="FFFFFF">
              <a:alpha val="100000"/>
            </a:srgbClr>
          </a:solidFill>
          <a:effectLst>
            <a:outerShdw blurRad="127000" dir="2700000" dist="50800">
              <a:srgbClr val="000000">
                <a:alpha val="5000"/>
              </a:srgbClr>
            </a:outerShdw>
          </a:effectLst>
        </p:spPr>
        <p:extLst>
          <p:ext uri="http://schemas.baidu.com/office/drawing/2023/templateData">
            <bd:templateData xmlns:bd="http://schemas.baidu.com/office/drawing/2023/templateData">eyJ0YWciOiJub0VkaXQifQ==</bd:templateData>
          </p:ext>
        </p:extLst>
      </p:sp>
      <p:pic>
        <p:nvPicPr>
          <p:cNvPr id="300011" name="Picture 12"/>
          <p:cNvPicPr>
            <a:picLocks noChangeAspect="1"/>
          </p:cNvPicPr>
          <p:nvPr/>
        </p:nvPicPr>
        <p:blipFill>
          <a:blip r:embed="rId4"/>
          <a:srcRect/>
          <a:stretch>
            <a:fillRect/>
          </a:stretch>
        </p:blipFill>
        <p:spPr>
          <a:xfrm rot="0">
            <a:off x="5207000" y="4064000"/>
            <a:ext cx="406400" cy="406400"/>
          </a:xfrm>
          <a:prstGeom prst="rect">
            <a:avLst/>
          </a:prstGeom>
        </p:spPr>
        <p:extLst>
          <p:ext uri="http://schemas.baidu.com/office/drawing/2023/templateData">
            <bd:templateData xmlns:bd="http://schemas.baidu.com/office/drawing/2023/templateData">eyJ0YWciOiJub0VkaXQifQ==</bd:templateData>
          </p:ext>
        </p:extLst>
      </p:pic>
      <p:sp>
        <p:nvSpPr>
          <p:cNvPr id="321516" name="AutoShape 13"/>
          <p:cNvSpPr/>
          <p:nvPr/>
        </p:nvSpPr>
        <p:spPr>
          <a:xfrm rot="0">
            <a:off x="5207000" y="4572000"/>
            <a:ext cx="2603500" cy="381000"/>
          </a:xfrm>
          <a:prstGeom prst="rect">
            <a:avLst/>
          </a:prstGeom>
          <a:noFill/>
        </p:spPr>
        <p:txBody>
          <a:bodyPr anchor="ctr" anchorCtr="0" bIns="0" lIns="0" rIns="0" rtlCol="0" tIns="0" vert="horz" wrap="square">
            <a:noAutofit/>
          </a:bodyPr>
          <a:lstStyle/>
          <a:p>
            <a:pPr algn="l">
              <a:lnSpc>
                <a:spcPct val="125000"/>
              </a:lnSpc>
              <a:spcBef>
                <a:spcPct val="0"/>
              </a:spcBef>
              <a:spcAft>
                <a:spcPct val="0"/>
              </a:spcAft>
              <a:defRPr/>
            </a:pPr>
            <a:endParaRPr lang="en-US" sz="1100"/>
          </a:p>
        </p:txBody>
        <p:extLst>
          <p:ext uri="http://schemas.baidu.com/office/drawing/2023/templateData">
            <bd:templateData xmlns:bd="http://schemas.baidu.com/office/drawing/2023/templateData">eyJ0YWciOiJub0VkaXQifQ==</bd:templateData>
          </p:ext>
        </p:extLst>
      </p:sp>
      <p:sp>
        <p:nvSpPr>
          <p:cNvPr id="321517" name="AutoShape 14"/>
          <p:cNvSpPr/>
          <p:nvPr/>
        </p:nvSpPr>
        <p:spPr>
          <a:xfrm rot="0">
            <a:off x="5207000" y="4953000"/>
            <a:ext cx="2603500" cy="508000"/>
          </a:xfrm>
          <a:prstGeom prst="rect">
            <a:avLst/>
          </a:prstGeom>
          <a:noFill/>
        </p:spPr>
        <p:txBody>
          <a:bodyPr anchor="ctr" anchorCtr="0" bIns="0" lIns="0" rIns="0" rtlCol="0" tIns="0" vert="horz" wrap="square">
            <a:noAutofit/>
          </a:bodyPr>
          <a:lstStyle/>
          <a:p>
            <a:pPr algn="l">
              <a:lnSpc>
                <a:spcPct val="125000"/>
              </a:lnSpc>
              <a:spcBef>
                <a:spcPct val="0"/>
              </a:spcBef>
              <a:spcAft>
                <a:spcPct val="0"/>
              </a:spcAft>
              <a:defRPr/>
            </a:pPr>
            <a:endParaRPr lang="en-US" sz="1100"/>
          </a:p>
        </p:txBody>
        <p:extLst>
          <p:ext uri="http://schemas.baidu.com/office/drawing/2023/templateData">
            <bd:templateData xmlns:bd="http://schemas.baidu.com/office/drawing/2023/templateData">eyJ0YWciOiJub0VkaXQifQ==</bd:templateData>
          </p:ext>
        </p:extLst>
      </p:sp>
      <p:sp>
        <p:nvSpPr>
          <p:cNvPr id="300014" name="AutoShape 15"/>
          <p:cNvSpPr/>
          <p:nvPr/>
        </p:nvSpPr>
        <p:spPr>
          <a:xfrm rot="0">
            <a:off x="8318500" y="3810000"/>
            <a:ext cx="3111500" cy="1778000"/>
          </a:xfrm>
          <a:prstGeom prst="roundRect">
            <a:avLst>
              <a:gd fmla="val 7142" name="adj"/>
            </a:avLst>
          </a:prstGeom>
          <a:solidFill>
            <a:srgbClr val="FFFFFF">
              <a:alpha val="100000"/>
            </a:srgbClr>
          </a:solidFill>
          <a:effectLst>
            <a:outerShdw blurRad="127000" dir="2700000" dist="50800">
              <a:srgbClr val="000000">
                <a:alpha val="5000"/>
              </a:srgbClr>
            </a:outerShdw>
          </a:effectLst>
        </p:spPr>
        <p:extLst>
          <p:ext uri="http://schemas.baidu.com/office/drawing/2023/templateData">
            <bd:templateData xmlns:bd="http://schemas.baidu.com/office/drawing/2023/templateData">eyJ0YWciOiJub0VkaXQifQ==</bd:templateData>
          </p:ext>
        </p:extLst>
      </p:sp>
      <p:pic>
        <p:nvPicPr>
          <p:cNvPr id="300015" name="Picture 16"/>
          <p:cNvPicPr>
            <a:picLocks noChangeAspect="1"/>
          </p:cNvPicPr>
          <p:nvPr/>
        </p:nvPicPr>
        <p:blipFill>
          <a:blip r:embed="rId5"/>
          <a:srcRect/>
          <a:stretch>
            <a:fillRect/>
          </a:stretch>
        </p:blipFill>
        <p:spPr>
          <a:xfrm rot="0">
            <a:off x="8572500" y="4064000"/>
            <a:ext cx="406400" cy="406400"/>
          </a:xfrm>
          <a:prstGeom prst="rect">
            <a:avLst/>
          </a:prstGeom>
        </p:spPr>
        <p:extLst>
          <p:ext uri="http://schemas.baidu.com/office/drawing/2023/templateData">
            <bd:templateData xmlns:bd="http://schemas.baidu.com/office/drawing/2023/templateData">eyJ0YWciOiJub0VkaXQifQ==</bd:templateData>
          </p:ext>
        </p:extLst>
      </p:pic>
      <p:sp>
        <p:nvSpPr>
          <p:cNvPr id="321520" name="AutoShape 17"/>
          <p:cNvSpPr/>
          <p:nvPr/>
        </p:nvSpPr>
        <p:spPr>
          <a:xfrm rot="0">
            <a:off x="8572500" y="4572000"/>
            <a:ext cx="2603500" cy="381000"/>
          </a:xfrm>
          <a:prstGeom prst="rect">
            <a:avLst/>
          </a:prstGeom>
          <a:noFill/>
        </p:spPr>
        <p:txBody>
          <a:bodyPr anchor="ctr" anchorCtr="0" bIns="0" lIns="0" rIns="0" rtlCol="0" tIns="0" vert="horz" wrap="square">
            <a:noAutofit/>
          </a:bodyPr>
          <a:lstStyle/>
          <a:p>
            <a:pPr algn="l">
              <a:lnSpc>
                <a:spcPct val="125000"/>
              </a:lnSpc>
              <a:spcBef>
                <a:spcPct val="0"/>
              </a:spcBef>
              <a:spcAft>
                <a:spcPct val="0"/>
              </a:spcAft>
              <a:defRPr/>
            </a:pPr>
            <a:endParaRPr lang="en-US" sz="1100"/>
          </a:p>
        </p:txBody>
        <p:extLst>
          <p:ext uri="http://schemas.baidu.com/office/drawing/2023/templateData">
            <bd:templateData xmlns:bd="http://schemas.baidu.com/office/drawing/2023/templateData">eyJ0YWciOiJub0VkaXQifQ==</bd:templateData>
          </p:ext>
        </p:extLst>
      </p:sp>
      <p:sp>
        <p:nvSpPr>
          <p:cNvPr id="321521" name="AutoShape 18"/>
          <p:cNvSpPr/>
          <p:nvPr/>
        </p:nvSpPr>
        <p:spPr>
          <a:xfrm rot="0">
            <a:off x="8572500" y="4953000"/>
            <a:ext cx="2603500" cy="508000"/>
          </a:xfrm>
          <a:prstGeom prst="rect">
            <a:avLst/>
          </a:prstGeom>
          <a:noFill/>
        </p:spPr>
        <p:txBody>
          <a:bodyPr anchor="ctr" anchorCtr="0" bIns="0" lIns="0" rIns="0" rtlCol="0" tIns="0" vert="horz" wrap="square">
            <a:noAutofit/>
          </a:bodyPr>
          <a:lstStyle/>
          <a:p>
            <a:pPr algn="l">
              <a:lnSpc>
                <a:spcPct val="125000"/>
              </a:lnSpc>
              <a:spcBef>
                <a:spcPct val="0"/>
              </a:spcBef>
              <a:spcAft>
                <a:spcPct val="0"/>
              </a:spcAft>
              <a:defRPr/>
            </a:pPr>
            <a:endParaRPr lang="en-US" sz="1100"/>
          </a:p>
        </p:txBody>
        <p:extLst>
          <p:ext uri="http://schemas.baidu.com/office/drawing/2023/templateData">
            <bd:templateData xmlns:bd="http://schemas.baidu.com/office/drawing/2023/templateData">eyJ0YWciOiJub0VkaXQifQ==</bd:templateData>
          </p:ext>
        </p:extLst>
      </p:sp>
    </p:spTree>
  </p:cSld>
  <p:clrMapOvr>
    <a:masterClrMapping/>
  </p:clrMapOvr>
  <p:extLst>
    <p:ext uri="http://schemas.baidu.com/office/drawing/2023/templateData">
      <bd:templateData xmlns:bd="http://schemas.baidu.com/office/drawing/2023/templateData">eyJtZCI6IiMjIOa1geeoi+S8mOWMluWunuaWvSIsInRwbGlkIjoiMTAwMDEiLCJ0cGxOYW1lIjoiaDJ0aXRsZV8zMDYwMTUxNDQ3NzAzMDNfODc1NzgyNzc5XzI2ODA3MzgwODY4MDMwM19tb2QiLCJlZGl0ZWQiOiJmYWxzZSIsImV4dHJhUGFyYW1zIjoie1wiaW5mb191cmxcIjpcImh0dHA6Ly9iai5iY2Vib3MuY29tL3YxL3dlbmt1LWFpLWRvYy8zMDYwMTUxNDQ3NzAzMDMvcnRjcy9iZGpzb24vODBiNTBhZTYwODJjZDk4My5qc29uP3Jlc3BvbnNlQ2FjaGVDb250cm9sPW1heC1hZ2UlM0QzODg4MDAwJnJlc3BvbnNlRXhwaXJlcz1GcmklMkMlMjAxNyUyMEFwciUyMDIwMjYlMjAyMSUzQTQ4JTNBMjYlMjAlMkIwODAwJmF1dGhvcml6YXRpb249YmNlLWF1dGgtdjElMkY0NmRjOGNjMzQ2NzQ0ZGFkODAwNjUxODIzYTk2ZDljZCUyRjIwMjYtMDMtMDNUMTMlM0E0OCUzQTI2WiUyRi0xJTJGaG9zdCUyRmJjMzM5NjA5NDNkM2M5NDY3ODQzN2Y1YzcyYWUxYzVmYTYzODk0ZTRlNmQzODNlNGIyNDYyNWJhNDhkZmEwNWImcmVzcG9uc2VDb250ZW50VHlwZT1hcHBsaWNhdGlvbiUyRmpzb25cIn0ifQ==</bd:templateData>
    </p:ext>
  </p:extLst>
</p:sld>
</file>

<file path=ppt/slides/slide11.xml><?xml version="1.0" encoding="utf-8"?>
<p:sld xmlns:a="http://schemas.openxmlformats.org/drawingml/2006/main" xmlns:p="http://schemas.openxmlformats.org/presentationml/2006/main" xmlns:r="http://schemas.openxmlformats.org/officeDocument/2006/relationships">
  <p:cSld>
    <p:bg>
      <p:bgPr>
        <a:solidFill>
          <a:srgbClr val="FFFFFF">
            <a:alpha val="100000"/>
          </a:srgbClr>
        </a:solidFill>
        <a:effectLst/>
      </p:bgPr>
    </p:bg>
    <p:spTree>
      <p:nvGrpSpPr>
        <p:cNvPr id="1" name=""/>
        <p:cNvGrpSpPr/>
        <p:nvPr/>
      </p:nvGrpSpPr>
      <p:grpSpPr>
        <a:xfrm>
          <a:off x="0" y="0"/>
          <a:ext cx="0" cy="0"/>
          <a:chOff x="0" y="0"/>
          <a:chExt cx="0" cy="0"/>
        </a:xfrm>
      </p:grpSpPr>
      <p:pic>
        <p:nvPicPr>
          <p:cNvPr id="414338" name="Picture 2"/>
          <p:cNvPicPr>
            <a:picLocks noChangeAspect="1"/>
          </p:cNvPicPr>
          <p:nvPr/>
        </p:nvPicPr>
        <p:blipFill>
          <a:blip r:embed="rId2"/>
          <a:srcRect/>
          <a:stretch>
            <a:fillRect/>
          </a:stretch>
        </p:blipFill>
        <p:spPr>
          <a:xfrm rot="0">
            <a:off x="11215688" y="69850"/>
            <a:ext cx="884237" cy="376238"/>
          </a:xfrm>
          <a:prstGeom prst="rect">
            <a:avLst/>
          </a:prstGeom>
          <a:noFill/>
        </p:spPr>
        <p:extLst>
          <p:ext uri="http://schemas.baidu.com/office/drawing/2023/templateData">
            <bd:templateData xmlns:bd="http://schemas.baidu.com/office/drawing/2023/templateData">eyJ0YWciOiJub0VkaXQifQ==</bd:templateData>
          </p:ext>
        </p:extLst>
      </p:pic>
      <p:sp>
        <p:nvSpPr>
          <p:cNvPr id="3" name="TextBox 3"/>
          <p:cNvSpPr txBox="1"/>
          <p:nvPr/>
        </p:nvSpPr>
        <p:spPr>
          <a:xfrm rot="0">
            <a:off x="5698613" y="3019988"/>
            <a:ext cx="4306342" cy="379596"/>
          </a:xfrm>
          <a:prstGeom prst="rect">
            <a:avLst/>
          </a:prstGeom>
          <a:ln/>
        </p:spPr>
        <p:txBody>
          <a:bodyPr anchor="t" anchorCtr="0" bIns="57150" lIns="114300" rIns="114300" rtlCol="0" tIns="57150" vert="horz" wrap="square">
            <a:normAutofit/>
          </a:bodyPr>
          <a:lstStyle/>
          <a:p>
            <a:pPr>
              <a:lnSpc>
                <a:spcPct val="77000"/>
              </a:lnSpc>
            </a:pPr>
            <a:r>
              <a:rPr b="1" lang="en-US" sz="2250">
                <a:solidFill>
                  <a:schemeClr val="accent1"/>
                </a:solidFill>
                <a:latin typeface="Microsoft Yahei"/>
                <a:ea typeface="Microsoft Yahei"/>
                <a:cs typeface="Microsoft Yahei"/>
              </a:rPr>
              <a:t>低效数据录入自动化</a:t>
            </a:r>
          </a:p>
        </p:txBody>
        <p:extLst>
          <p:ext uri="http://schemas.baidu.com/office/drawing/2023/templateData">
            <bd:templateData xmlns:bd="http://schemas.baidu.com/office/drawing/2023/templateData">eyJ0YWciOiIkaXRlbTJfdGl0bGUifQ==</bd:templateData>
          </p:ext>
        </p:extLst>
      </p:sp>
      <p:sp>
        <p:nvSpPr>
          <p:cNvPr id="4" name="TextBox 4"/>
          <p:cNvSpPr txBox="1"/>
          <p:nvPr/>
        </p:nvSpPr>
        <p:spPr>
          <a:xfrm rot="0">
            <a:off x="5698613" y="3468172"/>
            <a:ext cx="5508580" cy="668829"/>
          </a:xfrm>
          <a:prstGeom prst="rect">
            <a:avLst/>
          </a:prstGeom>
          <a:ln/>
        </p:spPr>
        <p:txBody>
          <a:bodyPr anchor="t" anchorCtr="0" bIns="57150" lIns="114300" rIns="114300" rtlCol="0" tIns="57150" vert="horz" wrap="square">
            <a:normAutofit/>
          </a:bodyPr>
          <a:lstStyle/>
          <a:p>
            <a:pPr>
              <a:lnSpc>
                <a:spcPct val="120000"/>
              </a:lnSpc>
            </a:pPr>
            <a:r>
              <a:rPr lang="en-US" sz="1425">
                <a:solidFill>
                  <a:schemeClr val="dk1"/>
                </a:solidFill>
                <a:latin typeface="Microsoft Yahei"/>
                <a:ea typeface="Microsoft Yahei"/>
                <a:cs typeface="Microsoft Yahei"/>
              </a:rPr>
              <a:t>引入OCR技术和RPA机器人，替代人工手动录入单据信息，错误率降低至0.5%以下，效率提升60%。  </a:t>
            </a:r>
          </a:p>
        </p:txBody>
        <p:extLst>
          <p:ext uri="http://schemas.baidu.com/office/drawing/2023/templateData">
            <bd:templateData xmlns:bd="http://schemas.baidu.com/office/drawing/2023/templateData">eyJ0YWciOiIkaXRlbTJfYyJ9</bd:templateData>
          </p:ext>
        </p:extLst>
      </p:sp>
      <p:sp>
        <p:nvSpPr>
          <p:cNvPr id="5" name="TextBox 5"/>
          <p:cNvSpPr txBox="1"/>
          <p:nvPr/>
        </p:nvSpPr>
        <p:spPr>
          <a:xfrm rot="0">
            <a:off x="5698613" y="4594142"/>
            <a:ext cx="4306342" cy="379596"/>
          </a:xfrm>
          <a:prstGeom prst="rect">
            <a:avLst/>
          </a:prstGeom>
          <a:ln/>
        </p:spPr>
        <p:txBody>
          <a:bodyPr anchor="t" anchorCtr="0" bIns="57150" lIns="114300" rIns="114300" rtlCol="0" tIns="57150" vert="horz" wrap="square">
            <a:normAutofit/>
          </a:bodyPr>
          <a:lstStyle/>
          <a:p>
            <a:pPr>
              <a:lnSpc>
                <a:spcPct val="77000"/>
              </a:lnSpc>
            </a:pPr>
            <a:r>
              <a:rPr b="1" lang="en-US" sz="2250">
                <a:solidFill>
                  <a:schemeClr val="accent1"/>
                </a:solidFill>
                <a:latin typeface="Microsoft Yahei"/>
                <a:ea typeface="Microsoft Yahei"/>
                <a:cs typeface="Microsoft Yahei"/>
              </a:rPr>
              <a:t>仓储无效移动优化</a:t>
            </a:r>
          </a:p>
        </p:txBody>
        <p:extLst>
          <p:ext uri="http://schemas.baidu.com/office/drawing/2023/templateData">
            <bd:templateData xmlns:bd="http://schemas.baidu.com/office/drawing/2023/templateData">eyJ0YWciOiIkaXRlbTNfdGl0bGUifQ==</bd:templateData>
          </p:ext>
        </p:extLst>
      </p:sp>
      <p:sp>
        <p:nvSpPr>
          <p:cNvPr id="6" name="TextBox 6"/>
          <p:cNvSpPr txBox="1"/>
          <p:nvPr/>
        </p:nvSpPr>
        <p:spPr>
          <a:xfrm rot="0">
            <a:off x="5698613" y="5042326"/>
            <a:ext cx="5508580" cy="668829"/>
          </a:xfrm>
          <a:prstGeom prst="rect">
            <a:avLst/>
          </a:prstGeom>
          <a:ln/>
        </p:spPr>
        <p:txBody>
          <a:bodyPr anchor="t" anchorCtr="0" bIns="57150" lIns="114300" rIns="114300" rtlCol="0" tIns="57150" vert="horz" wrap="square">
            <a:normAutofit/>
          </a:bodyPr>
          <a:lstStyle/>
          <a:p>
            <a:pPr>
              <a:lnSpc>
                <a:spcPct val="120000"/>
              </a:lnSpc>
            </a:pPr>
            <a:r>
              <a:rPr lang="en-US" sz="1425">
                <a:solidFill>
                  <a:schemeClr val="dk1"/>
                </a:solidFill>
                <a:latin typeface="Microsoft Yahei"/>
                <a:ea typeface="Microsoft Yahei"/>
                <a:cs typeface="Microsoft Yahei"/>
              </a:rPr>
              <a:t>重新规划仓库布局，采用ABC分类法管理库存，减少拣货路径20%，降低物流成本15%。</a:t>
            </a:r>
          </a:p>
        </p:txBody>
        <p:extLst>
          <p:ext uri="http://schemas.baidu.com/office/drawing/2023/templateData">
            <bd:templateData xmlns:bd="http://schemas.baidu.com/office/drawing/2023/templateData">eyJ0YWciOiIkaXRlbTNfYyJ9</bd:templateData>
          </p:ext>
        </p:extLst>
      </p:sp>
      <p:sp>
        <p:nvSpPr>
          <p:cNvPr id="7" name="AutoShape 7"/>
          <p:cNvSpPr/>
          <p:nvPr/>
        </p:nvSpPr>
        <p:spPr>
          <a:xfrm rot="0">
            <a:off x="4577378" y="4679677"/>
            <a:ext cx="771749" cy="771749"/>
          </a:xfrm>
          <a:prstGeom prst="ellipse">
            <a:avLst/>
          </a:prstGeom>
          <a:solidFill>
            <a:schemeClr val="accent2">
              <a:alpha val="100000"/>
            </a:schemeClr>
          </a:solidFill>
          <a:ln/>
        </p:spPr>
        <p:extLst>
          <p:ext uri="http://schemas.baidu.com/office/drawing/2023/templateData">
            <bd:templateData xmlns:bd="http://schemas.baidu.com/office/drawing/2023/templateData">eyJ0YWciOiJub0VkaXQifQ==</bd:templateData>
          </p:ext>
        </p:extLst>
      </p:sp>
      <p:sp>
        <p:nvSpPr>
          <p:cNvPr id="8" name="TextBox 8"/>
          <p:cNvSpPr txBox="1"/>
          <p:nvPr/>
        </p:nvSpPr>
        <p:spPr>
          <a:xfrm rot="0">
            <a:off x="5698613" y="1449658"/>
            <a:ext cx="4306342" cy="379596"/>
          </a:xfrm>
          <a:prstGeom prst="rect">
            <a:avLst/>
          </a:prstGeom>
          <a:ln/>
        </p:spPr>
        <p:txBody>
          <a:bodyPr anchor="t" anchorCtr="0" bIns="57150" lIns="114300" rIns="114300" rtlCol="0" tIns="57150" vert="horz" wrap="square">
            <a:normAutofit/>
          </a:bodyPr>
          <a:lstStyle/>
          <a:p>
            <a:pPr>
              <a:lnSpc>
                <a:spcPct val="77000"/>
              </a:lnSpc>
            </a:pPr>
            <a:r>
              <a:rPr b="1" lang="en-US" sz="2250">
                <a:solidFill>
                  <a:schemeClr val="accent1"/>
                </a:solidFill>
                <a:latin typeface="Microsoft Yahei"/>
                <a:ea typeface="Microsoft Yahei"/>
                <a:cs typeface="Microsoft Yahei"/>
              </a:rPr>
              <a:t>冗余审批流程简化</a:t>
            </a:r>
          </a:p>
        </p:txBody>
        <p:extLst>
          <p:ext uri="http://schemas.baidu.com/office/drawing/2023/templateData">
            <bd:templateData xmlns:bd="http://schemas.baidu.com/office/drawing/2023/templateData">eyJ0YWciOiIkaXRlbTFfdGl0bGUifQ==</bd:templateData>
          </p:ext>
        </p:extLst>
      </p:sp>
      <p:sp>
        <p:nvSpPr>
          <p:cNvPr id="9" name="TextBox 9"/>
          <p:cNvSpPr txBox="1"/>
          <p:nvPr/>
        </p:nvSpPr>
        <p:spPr>
          <a:xfrm rot="0">
            <a:off x="5698613" y="1897842"/>
            <a:ext cx="5416996" cy="668829"/>
          </a:xfrm>
          <a:prstGeom prst="rect">
            <a:avLst/>
          </a:prstGeom>
          <a:ln/>
        </p:spPr>
        <p:txBody>
          <a:bodyPr anchor="t" anchorCtr="0" bIns="57150" lIns="114300" rIns="114300" rtlCol="0" tIns="57150" vert="horz" wrap="square">
            <a:normAutofit/>
          </a:bodyPr>
          <a:lstStyle/>
          <a:p>
            <a:pPr>
              <a:lnSpc>
                <a:spcPct val="120000"/>
              </a:lnSpc>
            </a:pPr>
            <a:r>
              <a:rPr lang="en-US" sz="1425">
                <a:solidFill>
                  <a:schemeClr val="dk1"/>
                </a:solidFill>
                <a:latin typeface="Microsoft Yahei"/>
                <a:ea typeface="Microsoft Yahei"/>
                <a:cs typeface="Microsoft Yahei"/>
              </a:rPr>
              <a:t>通过分析审批节点，合并重复审批层级，采用自动化工具替代人工审核，缩短流程周期30%以上。  </a:t>
            </a:r>
          </a:p>
        </p:txBody>
        <p:extLst>
          <p:ext uri="http://schemas.baidu.com/office/drawing/2023/templateData">
            <bd:templateData xmlns:bd="http://schemas.baidu.com/office/drawing/2023/templateData">eyJ0YWciOiIkaXRlbTFfYyJ9</bd:templateData>
          </p:ext>
        </p:extLst>
      </p:sp>
      <p:sp>
        <p:nvSpPr>
          <p:cNvPr id="10" name="AutoShape 10"/>
          <p:cNvSpPr/>
          <p:nvPr/>
        </p:nvSpPr>
        <p:spPr>
          <a:xfrm rot="0">
            <a:off x="4577378" y="3117136"/>
            <a:ext cx="771749" cy="771749"/>
          </a:xfrm>
          <a:prstGeom prst="ellipse">
            <a:avLst/>
          </a:prstGeom>
          <a:solidFill>
            <a:schemeClr val="accent1">
              <a:alpha val="100000"/>
            </a:schemeClr>
          </a:solidFill>
          <a:ln/>
        </p:spPr>
        <p:extLst>
          <p:ext uri="http://schemas.baidu.com/office/drawing/2023/templateData">
            <bd:templateData xmlns:bd="http://schemas.baidu.com/office/drawing/2023/templateData">eyJ0YWciOiJub0VkaXQifQ==</bd:templateData>
          </p:ext>
        </p:extLst>
      </p:sp>
      <p:sp>
        <p:nvSpPr>
          <p:cNvPr id="11" name="AutoShape 11"/>
          <p:cNvSpPr/>
          <p:nvPr/>
        </p:nvSpPr>
        <p:spPr>
          <a:xfrm rot="0">
            <a:off x="4577378" y="1534940"/>
            <a:ext cx="771749" cy="771749"/>
          </a:xfrm>
          <a:prstGeom prst="ellipse">
            <a:avLst/>
          </a:prstGeom>
          <a:solidFill>
            <a:schemeClr val="accent2">
              <a:alpha val="100000"/>
            </a:schemeClr>
          </a:solidFill>
          <a:ln/>
        </p:spPr>
        <p:extLst>
          <p:ext uri="http://schemas.baidu.com/office/drawing/2023/templateData">
            <bd:templateData xmlns:bd="http://schemas.baidu.com/office/drawing/2023/templateData">eyJ0YWciOiJub0VkaXQifQ==</bd:templateData>
          </p:ext>
        </p:extLst>
      </p:sp>
      <p:sp>
        <p:nvSpPr>
          <p:cNvPr id="12" name="Freeform 12"/>
          <p:cNvSpPr/>
          <p:nvPr/>
        </p:nvSpPr>
        <p:spPr>
          <a:xfrm rot="0">
            <a:off x="4776261" y="3320653"/>
            <a:ext cx="373065" cy="373065"/>
          </a:xfrm>
          <a:custGeom>
            <a:avLst/>
            <a:gdLst/>
            <a:ahLst/>
            <a:cxnLst/>
            <a:rect b="b" l="l" r="r" t="t"/>
            <a:pathLst>
              <a:path h="304800" w="304800">
                <a:moveTo>
                  <a:pt x="288693" y="85468"/>
                </a:moveTo>
                <a:lnTo>
                  <a:pt x="193700" y="180461"/>
                </a:lnTo>
                <a:lnTo>
                  <a:pt x="301971" y="180461"/>
                </a:lnTo>
                <a:cubicBezTo>
                  <a:pt x="303686" y="171298"/>
                  <a:pt x="304800" y="162001"/>
                  <a:pt x="304800" y="152400"/>
                </a:cubicBezTo>
                <a:cubicBezTo>
                  <a:pt x="304800" y="128273"/>
                  <a:pt x="298694" y="105747"/>
                  <a:pt x="288693" y="85468"/>
                </a:cubicBezTo>
                <a:close/>
              </a:path>
              <a:path h="304800" w="304800">
                <a:moveTo>
                  <a:pt x="200549" y="145161"/>
                </a:moveTo>
                <a:lnTo>
                  <a:pt x="278682" y="67066"/>
                </a:lnTo>
                <a:cubicBezTo>
                  <a:pt x="260080" y="39643"/>
                  <a:pt x="232543" y="19241"/>
                  <a:pt x="200549" y="8525"/>
                </a:cubicBezTo>
                <a:lnTo>
                  <a:pt x="200549" y="145161"/>
                </a:lnTo>
                <a:close/>
              </a:path>
              <a:path h="304800" w="304800">
                <a:moveTo>
                  <a:pt x="159525" y="200549"/>
                </a:moveTo>
                <a:lnTo>
                  <a:pt x="237677" y="278721"/>
                </a:lnTo>
                <a:cubicBezTo>
                  <a:pt x="265138" y="260156"/>
                  <a:pt x="285560" y="232581"/>
                  <a:pt x="296275" y="200549"/>
                </a:cubicBezTo>
                <a:lnTo>
                  <a:pt x="159525" y="200549"/>
                </a:lnTo>
                <a:close/>
              </a:path>
              <a:path h="304800" w="304800">
                <a:moveTo>
                  <a:pt x="180432" y="111862"/>
                </a:moveTo>
                <a:lnTo>
                  <a:pt x="180432" y="2829"/>
                </a:lnTo>
                <a:cubicBezTo>
                  <a:pt x="171317" y="1133"/>
                  <a:pt x="162001" y="0"/>
                  <a:pt x="152400" y="0"/>
                </a:cubicBezTo>
                <a:cubicBezTo>
                  <a:pt x="128064" y="0"/>
                  <a:pt x="105366" y="6229"/>
                  <a:pt x="84963" y="16393"/>
                </a:cubicBezTo>
                <a:lnTo>
                  <a:pt x="180432" y="111862"/>
                </a:lnTo>
                <a:close/>
              </a:path>
              <a:path h="304800" w="304800">
                <a:moveTo>
                  <a:pt x="124368" y="193853"/>
                </a:moveTo>
                <a:lnTo>
                  <a:pt x="124368" y="301981"/>
                </a:lnTo>
                <a:cubicBezTo>
                  <a:pt x="133483" y="303686"/>
                  <a:pt x="142799" y="304800"/>
                  <a:pt x="152400" y="304800"/>
                </a:cubicBezTo>
                <a:cubicBezTo>
                  <a:pt x="176508" y="304800"/>
                  <a:pt x="198987" y="298694"/>
                  <a:pt x="219266" y="288722"/>
                </a:cubicBezTo>
                <a:lnTo>
                  <a:pt x="124368" y="193853"/>
                </a:lnTo>
                <a:close/>
              </a:path>
              <a:path h="304800" w="304800">
                <a:moveTo>
                  <a:pt x="104232" y="159763"/>
                </a:moveTo>
                <a:lnTo>
                  <a:pt x="26194" y="237792"/>
                </a:lnTo>
                <a:cubicBezTo>
                  <a:pt x="44758" y="265176"/>
                  <a:pt x="72276" y="285569"/>
                  <a:pt x="104232" y="296285"/>
                </a:cubicBezTo>
                <a:lnTo>
                  <a:pt x="104232" y="159763"/>
                </a:lnTo>
                <a:close/>
              </a:path>
              <a:path h="304800" w="304800">
                <a:moveTo>
                  <a:pt x="2829" y="124368"/>
                </a:moveTo>
                <a:cubicBezTo>
                  <a:pt x="1133" y="133483"/>
                  <a:pt x="0" y="142799"/>
                  <a:pt x="0" y="152400"/>
                </a:cubicBezTo>
                <a:cubicBezTo>
                  <a:pt x="0" y="176584"/>
                  <a:pt x="6144" y="199130"/>
                  <a:pt x="16145" y="219408"/>
                </a:cubicBezTo>
                <a:lnTo>
                  <a:pt x="111195" y="124358"/>
                </a:lnTo>
                <a:lnTo>
                  <a:pt x="2829" y="124358"/>
                </a:lnTo>
                <a:close/>
              </a:path>
              <a:path h="304800" w="304800">
                <a:moveTo>
                  <a:pt x="66637" y="26489"/>
                </a:moveTo>
                <a:cubicBezTo>
                  <a:pt x="39443" y="45053"/>
                  <a:pt x="19183" y="72428"/>
                  <a:pt x="8525" y="104232"/>
                </a:cubicBezTo>
                <a:lnTo>
                  <a:pt x="144389" y="104232"/>
                </a:lnTo>
                <a:lnTo>
                  <a:pt x="66637" y="26489"/>
                </a:lnTo>
              </a:path>
            </a:pathLst>
          </a:custGeom>
          <a:solidFill>
            <a:srgbClr val="FFFFFF">
              <a:alpha val="100000"/>
            </a:srgbClr>
          </a:solidFill>
          <a:ln/>
        </p:spPr>
        <p:extLst>
          <p:ext uri="http://schemas.baidu.com/office/drawing/2023/templateData">
            <bd:templateData xmlns:bd="http://schemas.baidu.com/office/drawing/2023/templateData">eyJ0YWciOiJub0VkaXQifQ==</bd:templateData>
          </p:ext>
        </p:extLst>
      </p:sp>
      <p:sp>
        <p:nvSpPr>
          <p:cNvPr id="13" name="Freeform 13"/>
          <p:cNvSpPr/>
          <p:nvPr/>
        </p:nvSpPr>
        <p:spPr>
          <a:xfrm rot="0">
            <a:off x="4776261" y="1710221"/>
            <a:ext cx="373065" cy="373065"/>
          </a:xfrm>
          <a:custGeom>
            <a:avLst/>
            <a:gdLst/>
            <a:ahLst/>
            <a:cxnLst/>
            <a:rect b="b" l="l" r="r" t="t"/>
            <a:pathLst>
              <a:path h="304800" w="304800">
                <a:moveTo>
                  <a:pt x="0" y="91440"/>
                </a:moveTo>
                <a:lnTo>
                  <a:pt x="152400" y="0"/>
                </a:lnTo>
                <a:lnTo>
                  <a:pt x="304800" y="91440"/>
                </a:lnTo>
                <a:lnTo>
                  <a:pt x="304800" y="121920"/>
                </a:lnTo>
                <a:lnTo>
                  <a:pt x="0" y="121920"/>
                </a:lnTo>
                <a:lnTo>
                  <a:pt x="0" y="91440"/>
                </a:lnTo>
                <a:close/>
                <a:moveTo>
                  <a:pt x="0" y="274320"/>
                </a:moveTo>
                <a:lnTo>
                  <a:pt x="304800" y="274320"/>
                </a:lnTo>
                <a:lnTo>
                  <a:pt x="304800" y="304800"/>
                </a:lnTo>
                <a:lnTo>
                  <a:pt x="0" y="304800"/>
                </a:lnTo>
                <a:lnTo>
                  <a:pt x="0" y="274320"/>
                </a:lnTo>
                <a:close/>
                <a:moveTo>
                  <a:pt x="30480" y="243840"/>
                </a:moveTo>
                <a:lnTo>
                  <a:pt x="274320" y="243840"/>
                </a:lnTo>
                <a:lnTo>
                  <a:pt x="274320" y="274320"/>
                </a:lnTo>
                <a:lnTo>
                  <a:pt x="30480" y="274320"/>
                </a:lnTo>
                <a:lnTo>
                  <a:pt x="30480" y="243840"/>
                </a:lnTo>
                <a:close/>
                <a:moveTo>
                  <a:pt x="30480" y="121920"/>
                </a:moveTo>
                <a:lnTo>
                  <a:pt x="91440" y="121920"/>
                </a:lnTo>
                <a:lnTo>
                  <a:pt x="91440" y="243840"/>
                </a:lnTo>
                <a:lnTo>
                  <a:pt x="30480" y="243840"/>
                </a:lnTo>
                <a:lnTo>
                  <a:pt x="30480" y="121920"/>
                </a:lnTo>
                <a:close/>
                <a:moveTo>
                  <a:pt x="121920" y="121920"/>
                </a:moveTo>
                <a:lnTo>
                  <a:pt x="182880" y="121920"/>
                </a:lnTo>
                <a:lnTo>
                  <a:pt x="182880" y="243840"/>
                </a:lnTo>
                <a:lnTo>
                  <a:pt x="121920" y="243840"/>
                </a:lnTo>
                <a:lnTo>
                  <a:pt x="121920" y="121920"/>
                </a:lnTo>
                <a:close/>
                <a:moveTo>
                  <a:pt x="213360" y="121920"/>
                </a:moveTo>
                <a:lnTo>
                  <a:pt x="274320" y="121920"/>
                </a:lnTo>
                <a:lnTo>
                  <a:pt x="274320" y="243840"/>
                </a:lnTo>
                <a:lnTo>
                  <a:pt x="213360" y="243840"/>
                </a:lnTo>
                <a:lnTo>
                  <a:pt x="213360" y="121920"/>
                </a:lnTo>
                <a:close/>
              </a:path>
            </a:pathLst>
          </a:custGeom>
          <a:solidFill>
            <a:srgbClr val="FFFFFF">
              <a:alpha val="100000"/>
            </a:srgbClr>
          </a:solidFill>
          <a:ln/>
        </p:spPr>
        <p:extLst>
          <p:ext uri="http://schemas.baidu.com/office/drawing/2023/templateData">
            <bd:templateData xmlns:bd="http://schemas.baidu.com/office/drawing/2023/templateData">eyJ0YWciOiJub0VkaXQifQ==</bd:templateData>
          </p:ext>
        </p:extLst>
      </p:sp>
      <p:sp>
        <p:nvSpPr>
          <p:cNvPr id="14" name="Freeform 14"/>
          <p:cNvSpPr/>
          <p:nvPr/>
        </p:nvSpPr>
        <p:spPr>
          <a:xfrm rot="0">
            <a:off x="4787874" y="4885326"/>
            <a:ext cx="360452" cy="360452"/>
          </a:xfrm>
          <a:custGeom>
            <a:avLst/>
            <a:gdLst/>
            <a:ahLst/>
            <a:cxnLst/>
            <a:rect b="b" l="l" r="r" t="t"/>
            <a:pathLst>
              <a:path h="304800" w="304800">
                <a:moveTo>
                  <a:pt x="209550" y="0"/>
                </a:moveTo>
                <a:cubicBezTo>
                  <a:pt x="156943" y="0"/>
                  <a:pt x="114300" y="42643"/>
                  <a:pt x="114300" y="95250"/>
                </a:cubicBezTo>
                <a:cubicBezTo>
                  <a:pt x="114300" y="101213"/>
                  <a:pt x="114852" y="107042"/>
                  <a:pt x="115900" y="112700"/>
                </a:cubicBezTo>
                <a:lnTo>
                  <a:pt x="0" y="228600"/>
                </a:lnTo>
                <a:lnTo>
                  <a:pt x="0" y="285750"/>
                </a:lnTo>
                <a:cubicBezTo>
                  <a:pt x="0" y="296275"/>
                  <a:pt x="8525" y="304800"/>
                  <a:pt x="19050" y="304800"/>
                </a:cubicBezTo>
                <a:lnTo>
                  <a:pt x="38100" y="304800"/>
                </a:lnTo>
                <a:lnTo>
                  <a:pt x="38100" y="285750"/>
                </a:lnTo>
                <a:lnTo>
                  <a:pt x="76200" y="285750"/>
                </a:lnTo>
                <a:lnTo>
                  <a:pt x="76200" y="247650"/>
                </a:lnTo>
                <a:lnTo>
                  <a:pt x="114300" y="247650"/>
                </a:lnTo>
                <a:lnTo>
                  <a:pt x="114300" y="209550"/>
                </a:lnTo>
                <a:lnTo>
                  <a:pt x="152400" y="209550"/>
                </a:lnTo>
                <a:lnTo>
                  <a:pt x="177117" y="184833"/>
                </a:lnTo>
                <a:cubicBezTo>
                  <a:pt x="187242" y="188500"/>
                  <a:pt x="198158" y="190500"/>
                  <a:pt x="209550" y="190500"/>
                </a:cubicBezTo>
                <a:cubicBezTo>
                  <a:pt x="262157" y="190500"/>
                  <a:pt x="304800" y="147857"/>
                  <a:pt x="304800" y="95250"/>
                </a:cubicBezTo>
                <a:cubicBezTo>
                  <a:pt x="304800" y="42643"/>
                  <a:pt x="262157" y="0"/>
                  <a:pt x="209550" y="0"/>
                </a:cubicBezTo>
                <a:close/>
                <a:moveTo>
                  <a:pt x="238087" y="95288"/>
                </a:moveTo>
                <a:cubicBezTo>
                  <a:pt x="222304" y="95288"/>
                  <a:pt x="209512" y="82496"/>
                  <a:pt x="209512" y="66713"/>
                </a:cubicBezTo>
                <a:cubicBezTo>
                  <a:pt x="209512" y="50930"/>
                  <a:pt x="222304" y="38138"/>
                  <a:pt x="238087" y="38138"/>
                </a:cubicBezTo>
                <a:cubicBezTo>
                  <a:pt x="253870" y="38138"/>
                  <a:pt x="266662" y="50930"/>
                  <a:pt x="266662" y="66713"/>
                </a:cubicBezTo>
                <a:cubicBezTo>
                  <a:pt x="266662" y="82496"/>
                  <a:pt x="253870" y="95288"/>
                  <a:pt x="238087" y="95288"/>
                </a:cubicBezTo>
                <a:close/>
              </a:path>
            </a:pathLst>
          </a:custGeom>
          <a:solidFill>
            <a:srgbClr val="FFFFFF">
              <a:alpha val="100000"/>
            </a:srgbClr>
          </a:solidFill>
          <a:ln/>
        </p:spPr>
        <p:extLst>
          <p:ext uri="http://schemas.baidu.com/office/drawing/2023/templateData">
            <bd:templateData xmlns:bd="http://schemas.baidu.com/office/drawing/2023/templateData">eyJ0YWciOiJub0VkaXQifQ==</bd:templateData>
          </p:ext>
        </p:extLst>
      </p:sp>
      <p:pic>
        <p:nvPicPr>
          <p:cNvPr id="15" name="Picture 15"/>
          <p:cNvPicPr>
            <a:picLocks noChangeAspect="1"/>
          </p:cNvPicPr>
          <p:nvPr/>
        </p:nvPicPr>
        <p:blipFill>
          <a:blip r:embed="rId3">
            <a:alphaModFix amt="100000"/>
          </a:blip>
          <a:srcRect l="22915" r="22915"/>
          <a:stretch>
            <a:fillRect/>
          </a:stretch>
        </p:blipFill>
        <p:spPr>
          <a:xfrm rot="0">
            <a:off x="610988" y="1794415"/>
            <a:ext cx="3545956" cy="3496708"/>
          </a:xfrm>
          <a:prstGeom prst="rect">
            <a:avLst/>
          </a:prstGeom>
        </p:spPr>
        <p:extLst>
          <p:ext uri="http://schemas.baidu.com/office/drawing/2023/templateData">
            <bd:templateData xmlns:bd="http://schemas.baidu.com/office/drawing/2023/templateData">eyJ0YWciOiIkaW1nMCJ9</bd:templateData>
          </p:ext>
        </p:extLst>
      </p:pic>
      <p:sp>
        <p:nvSpPr>
          <p:cNvPr id="16" name="TextBox 16"/>
          <p:cNvSpPr txBox="1"/>
          <p:nvPr/>
        </p:nvSpPr>
        <p:spPr>
          <a:xfrm rot="0">
            <a:off x="1094842" y="93878"/>
            <a:ext cx="10001250" cy="914400"/>
          </a:xfrm>
          <a:prstGeom prst="rect">
            <a:avLst/>
          </a:prstGeom>
          <a:ln/>
        </p:spPr>
        <p:txBody>
          <a:bodyPr anchor="t" anchorCtr="0" bIns="123825" lIns="123825" rIns="57150" rtlCol="0" tIns="123825" vert="horz" wrap="square">
            <a:normAutofit/>
          </a:bodyPr>
          <a:lstStyle/>
          <a:p>
            <a:pPr>
              <a:lnSpc>
                <a:spcPct val="140000"/>
              </a:lnSpc>
            </a:pPr>
            <a:r>
              <a:rPr b="1" lang="en-US" sz="3000">
                <a:latin typeface="Microsoft Yahei"/>
                <a:ea typeface="Microsoft Yahei"/>
                <a:cs typeface="Microsoft Yahei"/>
              </a:rPr>
              <a:t>非增值环节剔除方案</a:t>
            </a:r>
          </a:p>
        </p:txBody>
        <p:extLst>
          <p:ext uri="http://schemas.baidu.com/office/drawing/2023/templateData">
            <bd:templateData xmlns:bd="http://schemas.baidu.com/office/drawing/2023/templateData">eyJ0YWciOiIkdGl0bGUifQ==</bd:templateData>
          </p:ext>
        </p:extLst>
      </p:sp>
    </p:spTree>
  </p:cSld>
  <p:clrMapOvr>
    <a:masterClrMapping/>
  </p:clrMapOvr>
  <p:extLst>
    <p:ext uri="http://schemas.baidu.com/office/drawing/2023/templateData">
      <bd:templateData xmlns:bd="http://schemas.baidu.com/office/drawing/2023/templateData">eyJtZCI6IiMjIOmdnuWinuWAvOeOr+iKguWJlOmZpOaWueahiFxuIyMjIOWGl+S9meWuoeaJuea1geeoi+eugOWMllxu6YCa6L+H5YiG5p6Q5a6h5om56IqC54K577yM5ZCI5bm26YeN5aSN5a6h5om55bGC57qn77yM6YeH55So6Ieq5Yqo5YyW5bel5YW35pu/5Luj5Lq65bel5a6h5qC477yM57yp55+t5rWB56iL5ZGo5pyfMzAl5Lul5LiK44CCICBcbiMjIyDkvY7mlYjmlbDmja7lvZXlhaXoh6rliqjljJZcbuW8leWFpU9DUuaKgOacr+WSjFJQQeacuuWZqOS6uu+8jOabv+S7o+S6uuW3peaJi+WKqOW9leWFpeWNleaNruS/oeaBr++8jOmUmeivr+eOh+mZjeS9juiHszAuNSXku6XkuIvvvIzmlYjnjofmj5DljYc2MCXjgIIgIFxuIyMjIOS7k+WCqOaXoOaViOenu+WKqOS8mOWMllxu6YeN5paw6KeE5YiS5LuT5bqT5biD5bGA77yM6YeH55SoQUJD5YiG57G75rOV566h55CG5bqT5a2Y77yM5YeP5bCR5ouj6LSn6Lev5b6EMjAl77yM6ZmN5L2O54mp5rWB5oiQ5pysMTUl44CCIiwidHBsaWQiOiIxMDAwMSIsInRwbE5hbWUiOiJsaXN0M19JbWczMl9tb2QiLCJlZGl0ZWQiOiJmYWxzZSIsImV4dHJhUGFyYW1zIjoie1wiaW5mb191cmxcIjpcImh0dHA6Ly9iai5iY2Vib3MuY29tL3YxL3dlbmt1LWFpLWRvYy8zMDYwMTUxNDQ3NzAzMDMvcnRjcy9iZGpzb24vODBiNTBhZTYwODJjZDk4My5qc29uP3Jlc3BvbnNlQ2FjaGVDb250cm9sPW1heC1hZ2UlM0QzODg4MDAwJnJlc3BvbnNlRXhwaXJlcz1GcmklMkMlMjAxNyUyMEFwciUyMDIwMjYlMjAyMSUzQTQ4JTNBMjYlMjAlMkIwODAwJmF1dGhvcml6YXRpb249YmNlLWF1dGgtdjElMkY0NmRjOGNjMzQ2NzQ0ZGFkODAwNjUxODIzYTk2ZDljZCUyRjIwMjYtMDMtMDNUMTMlM0E0OCUzQTI2WiUyRi0xJTJGaG9zdCUyRmJjMzM5NjA5NDNkM2M5NDY3ODQzN2Y1YzcyYWUxYzVmYTYzODk0ZTRlNmQzODNlNGIyNDYyNWJhNDhkZmEwNWImcmVzcG9uc2VDb250ZW50VHlwZT1hcHBsaWNhdGlvbiUyRmpzb25cIn0ifQ==</bd:templateData>
    </p:ext>
  </p:extLst>
</p:sld>
</file>

<file path=ppt/slides/slide12.xml><?xml version="1.0" encoding="utf-8"?>
<p:sld xmlns:a="http://schemas.openxmlformats.org/drawingml/2006/main" xmlns:p="http://schemas.openxmlformats.org/presentationml/2006/main" xmlns:r="http://schemas.openxmlformats.org/officeDocument/2006/relationships">
  <p:cSld>
    <p:bg>
      <p:bgPr>
        <a:solidFill>
          <a:srgbClr val="FFFFFF">
            <a:alpha val="100000"/>
          </a:srgbClr>
        </a:solidFill>
        <a:effectLst/>
      </p:bgPr>
    </p:bg>
    <p:spTree>
      <p:nvGrpSpPr>
        <p:cNvPr id="1" name=""/>
        <p:cNvGrpSpPr/>
        <p:nvPr/>
      </p:nvGrpSpPr>
      <p:grpSpPr>
        <a:xfrm>
          <a:off x="0" y="0"/>
          <a:ext cx="0" cy="0"/>
          <a:chOff x="0" y="0"/>
          <a:chExt cx="0" cy="0"/>
        </a:xfrm>
      </p:grpSpPr>
      <p:pic>
        <p:nvPicPr>
          <p:cNvPr id="414338" name="Picture 2"/>
          <p:cNvPicPr>
            <a:picLocks noChangeAspect="1"/>
          </p:cNvPicPr>
          <p:nvPr/>
        </p:nvPicPr>
        <p:blipFill>
          <a:blip r:embed="rId2"/>
          <a:srcRect/>
          <a:stretch>
            <a:fillRect/>
          </a:stretch>
        </p:blipFill>
        <p:spPr>
          <a:xfrm rot="0">
            <a:off x="11215688" y="69850"/>
            <a:ext cx="884237" cy="376238"/>
          </a:xfrm>
          <a:prstGeom prst="rect">
            <a:avLst/>
          </a:prstGeom>
          <a:noFill/>
        </p:spPr>
        <p:extLst>
          <p:ext uri="http://schemas.baidu.com/office/drawing/2023/templateData">
            <bd:templateData xmlns:bd="http://schemas.baidu.com/office/drawing/2023/templateData">eyJ0YWciOiJub0VkaXQifQ==</bd:templateData>
          </p:ext>
        </p:extLst>
      </p:pic>
      <p:pic>
        <p:nvPicPr>
          <p:cNvPr id="3" name="Picture 3"/>
          <p:cNvPicPr>
            <a:picLocks noChangeAspect="1"/>
          </p:cNvPicPr>
          <p:nvPr/>
        </p:nvPicPr>
        <p:blipFill>
          <a:blip r:embed="rId3">
            <a:alphaModFix amt="100000"/>
          </a:blip>
          <a:srcRect/>
          <a:stretch>
            <a:fillRect/>
          </a:stretch>
        </p:blipFill>
        <p:spPr>
          <a:xfrm rot="0">
            <a:off x="8022350" y="1109679"/>
            <a:ext cx="3590530" cy="4923231"/>
          </a:xfrm>
          <a:prstGeom prst="ellipse">
            <a:avLst/>
          </a:prstGeom>
        </p:spPr>
        <p:extLst>
          <p:ext uri="http://schemas.baidu.com/office/drawing/2023/templateData">
            <bd:templateData xmlns:bd="http://schemas.baidu.com/office/drawing/2023/templateData">eyJfdGVtcGxhdGVEYXRhIjp7Im5lZWRSZXBsYWNlIjp0cnVlLCJ0eXBlIjoiaW1hZ2UifSwidGFnIjoiJGltZzAifQ==</bd:templateData>
          </p:ext>
        </p:extLst>
      </p:pic>
      <p:sp>
        <p:nvSpPr>
          <p:cNvPr id="4" name="AutoShape 4"/>
          <p:cNvSpPr/>
          <p:nvPr/>
        </p:nvSpPr>
        <p:spPr>
          <a:xfrm rot="0">
            <a:off x="999610" y="1326712"/>
            <a:ext cx="2416841" cy="925276"/>
          </a:xfrm>
          <a:prstGeom prst="rect">
            <a:avLst/>
          </a:prstGeom>
          <a:solidFill>
            <a:schemeClr val="accent2">
              <a:alpha val="100000"/>
            </a:schemeClr>
          </a:solidFill>
          <a:ln/>
        </p:spPr>
        <p:extLst>
          <p:ext uri="http://schemas.baidu.com/office/drawing/2023/templateData">
            <bd:templateData xmlns:bd="http://schemas.baidu.com/office/drawing/2023/templateData">eyJ0YWciOiJub0VkaXQifQ==</bd:templateData>
          </p:ext>
        </p:extLst>
      </p:sp>
      <p:sp>
        <p:nvSpPr>
          <p:cNvPr id="5" name="AutoShape 5"/>
          <p:cNvSpPr/>
          <p:nvPr/>
        </p:nvSpPr>
        <p:spPr>
          <a:xfrm rot="0">
            <a:off x="513502" y="1324835"/>
            <a:ext cx="929030" cy="929030"/>
          </a:xfrm>
          <a:prstGeom prst="ellipse">
            <a:avLst/>
          </a:prstGeom>
          <a:solidFill>
            <a:schemeClr val="accent2">
              <a:alpha val="100000"/>
            </a:schemeClr>
          </a:solidFill>
          <a:ln/>
        </p:spPr>
        <p:extLst>
          <p:ext uri="http://schemas.baidu.com/office/drawing/2023/templateData">
            <bd:templateData xmlns:bd="http://schemas.baidu.com/office/drawing/2023/templateData">eyJ0YWciOiJub0VkaXQifQ==</bd:templateData>
          </p:ext>
        </p:extLst>
      </p:sp>
      <p:sp>
        <p:nvSpPr>
          <p:cNvPr id="6" name="TextBox 6"/>
          <p:cNvSpPr txBox="1"/>
          <p:nvPr/>
        </p:nvSpPr>
        <p:spPr>
          <a:xfrm rot="0">
            <a:off x="572683" y="2363249"/>
            <a:ext cx="3270693" cy="1146772"/>
          </a:xfrm>
          <a:prstGeom prst="rect">
            <a:avLst/>
          </a:prstGeom>
          <a:ln/>
        </p:spPr>
        <p:txBody>
          <a:bodyPr anchor="t" anchorCtr="0" bIns="123825" lIns="123825" rIns="57150" rtlCol="0" tIns="123825" vert="horz" wrap="square">
            <a:normAutofit/>
          </a:bodyPr>
          <a:lstStyle/>
          <a:p>
            <a:pPr>
              <a:lnSpc>
                <a:spcPct val="150000"/>
              </a:lnSpc>
            </a:pPr>
            <a:r>
              <a:rPr lang="en-US" sz="1275">
                <a:solidFill>
                  <a:schemeClr val="dk1"/>
                </a:solidFill>
                <a:latin typeface="Microsoft Yahei"/>
                <a:ea typeface="Microsoft Yahei"/>
                <a:cs typeface="Microsoft Yahei"/>
              </a:rPr>
              <a:t>指定生产、物流、采购部门各1名流程负责人，统一协调涉及3个以上部门的17项交叉业务，会议沟通频次降低40%</a:t>
            </a:r>
          </a:p>
        </p:txBody>
        <p:extLst>
          <p:ext uri="http://schemas.baidu.com/office/drawing/2023/templateData">
            <bd:templateData xmlns:bd="http://schemas.baidu.com/office/drawing/2023/templateData">eyJ0YWciOiIkaXRlbTFfYyJ9</bd:templateData>
          </p:ext>
        </p:extLst>
      </p:sp>
      <p:sp>
        <p:nvSpPr>
          <p:cNvPr id="7" name="AutoShape 7"/>
          <p:cNvSpPr/>
          <p:nvPr/>
        </p:nvSpPr>
        <p:spPr>
          <a:xfrm rot="0">
            <a:off x="2951935" y="1324835"/>
            <a:ext cx="929030" cy="929030"/>
          </a:xfrm>
          <a:prstGeom prst="ellipse">
            <a:avLst/>
          </a:prstGeom>
          <a:solidFill>
            <a:schemeClr val="accent2">
              <a:alpha val="100000"/>
            </a:schemeClr>
          </a:solidFill>
          <a:ln/>
        </p:spPr>
        <p:extLst>
          <p:ext uri="http://schemas.baidu.com/office/drawing/2023/templateData">
            <bd:templateData xmlns:bd="http://schemas.baidu.com/office/drawing/2023/templateData">eyJ0YWciOiJub0VkaXQifQ==</bd:templateData>
          </p:ext>
        </p:extLst>
      </p:sp>
      <p:sp>
        <p:nvSpPr>
          <p:cNvPr id="8" name="TextBox 8"/>
          <p:cNvSpPr txBox="1"/>
          <p:nvPr/>
        </p:nvSpPr>
        <p:spPr>
          <a:xfrm rot="0">
            <a:off x="747603" y="1526246"/>
            <a:ext cx="2903220" cy="526209"/>
          </a:xfrm>
          <a:prstGeom prst="rect">
            <a:avLst/>
          </a:prstGeom>
          <a:ln/>
        </p:spPr>
        <p:txBody>
          <a:bodyPr anchor="t" anchorCtr="0" bIns="123825" lIns="123825" rIns="57150" rtlCol="0" tIns="123825" vert="horz" wrap="square">
            <a:normAutofit/>
          </a:bodyPr>
          <a:lstStyle/>
          <a:p>
            <a:pPr algn="ctr">
              <a:lnSpc>
                <a:spcPct val="120000"/>
              </a:lnSpc>
            </a:pPr>
            <a:r>
              <a:rPr b="1" lang="en-US" sz="1500">
                <a:solidFill>
                  <a:srgbClr val="FFFFFF"/>
                </a:solidFill>
                <a:latin typeface="Microsoft Yahei"/>
                <a:ea typeface="Microsoft Yahei"/>
                <a:cs typeface="Microsoft Yahei"/>
              </a:rPr>
              <a:t>流程owner责任制</a:t>
            </a:r>
          </a:p>
        </p:txBody>
        <p:extLst>
          <p:ext uri="http://schemas.baidu.com/office/drawing/2023/templateData">
            <bd:templateData xmlns:bd="http://schemas.baidu.com/office/drawing/2023/templateData">eyJ0YWciOiIkaXRlbTFfdGl0bGUifQ==</bd:templateData>
          </p:ext>
        </p:extLst>
      </p:sp>
      <p:sp>
        <p:nvSpPr>
          <p:cNvPr id="9" name="TextBox 9"/>
          <p:cNvSpPr txBox="1"/>
          <p:nvPr/>
        </p:nvSpPr>
        <p:spPr>
          <a:xfrm rot="0">
            <a:off x="4196307" y="2363249"/>
            <a:ext cx="3270693" cy="1146772"/>
          </a:xfrm>
          <a:prstGeom prst="rect">
            <a:avLst/>
          </a:prstGeom>
          <a:ln/>
        </p:spPr>
        <p:txBody>
          <a:bodyPr anchor="t" anchorCtr="0" bIns="123825" lIns="123825" rIns="57150" rtlCol="0" tIns="123825" vert="horz" wrap="square">
            <a:normAutofit/>
          </a:bodyPr>
          <a:lstStyle/>
          <a:p>
            <a:pPr>
              <a:lnSpc>
                <a:spcPct val="150000"/>
              </a:lnSpc>
            </a:pPr>
            <a:r>
              <a:rPr lang="en-US" sz="1275">
                <a:solidFill>
                  <a:schemeClr val="dk1"/>
                </a:solidFill>
                <a:latin typeface="Microsoft Yahei"/>
                <a:ea typeface="Microsoft Yahei"/>
                <a:cs typeface="Microsoft Yahei"/>
              </a:rPr>
              <a:t>开发包含交付准时率、库存周转率等6项共享指标的考核系统，使部门间推诿问题减少65%</a:t>
            </a:r>
          </a:p>
        </p:txBody>
        <p:extLst>
          <p:ext uri="http://schemas.baidu.com/office/drawing/2023/templateData">
            <bd:templateData xmlns:bd="http://schemas.baidu.com/office/drawing/2023/templateData">eyJ0YWciOiIkaXRlbTJfYyJ9</bd:templateData>
          </p:ext>
        </p:extLst>
      </p:sp>
      <p:sp>
        <p:nvSpPr>
          <p:cNvPr id="10" name="AutoShape 10"/>
          <p:cNvSpPr/>
          <p:nvPr/>
        </p:nvSpPr>
        <p:spPr>
          <a:xfrm rot="0">
            <a:off x="4623521" y="1325773"/>
            <a:ext cx="2416841" cy="925276"/>
          </a:xfrm>
          <a:prstGeom prst="rect">
            <a:avLst/>
          </a:prstGeom>
          <a:solidFill>
            <a:schemeClr val="accent2">
              <a:alpha val="100000"/>
            </a:schemeClr>
          </a:solidFill>
          <a:ln/>
        </p:spPr>
        <p:extLst>
          <p:ext uri="http://schemas.baidu.com/office/drawing/2023/templateData">
            <bd:templateData xmlns:bd="http://schemas.baidu.com/office/drawing/2023/templateData">eyJ0YWciOiJub0VkaXQifQ==</bd:templateData>
          </p:ext>
        </p:extLst>
      </p:sp>
      <p:sp>
        <p:nvSpPr>
          <p:cNvPr id="11" name="AutoShape 11"/>
          <p:cNvSpPr/>
          <p:nvPr/>
        </p:nvSpPr>
        <p:spPr>
          <a:xfrm rot="0">
            <a:off x="4137126" y="1324835"/>
            <a:ext cx="929030" cy="929030"/>
          </a:xfrm>
          <a:prstGeom prst="ellipse">
            <a:avLst/>
          </a:prstGeom>
          <a:solidFill>
            <a:schemeClr val="accent2">
              <a:alpha val="100000"/>
            </a:schemeClr>
          </a:solidFill>
          <a:ln/>
        </p:spPr>
        <p:extLst>
          <p:ext uri="http://schemas.baidu.com/office/drawing/2023/templateData">
            <bd:templateData xmlns:bd="http://schemas.baidu.com/office/drawing/2023/templateData">eyJ0YWciOiJub0VkaXQifQ==</bd:templateData>
          </p:ext>
        </p:extLst>
      </p:sp>
      <p:sp>
        <p:nvSpPr>
          <p:cNvPr id="12" name="AutoShape 12"/>
          <p:cNvSpPr/>
          <p:nvPr/>
        </p:nvSpPr>
        <p:spPr>
          <a:xfrm rot="0">
            <a:off x="6575559" y="1324835"/>
            <a:ext cx="929030" cy="929030"/>
          </a:xfrm>
          <a:prstGeom prst="ellipse">
            <a:avLst/>
          </a:prstGeom>
          <a:solidFill>
            <a:schemeClr val="accent2">
              <a:alpha val="100000"/>
            </a:schemeClr>
          </a:solidFill>
          <a:ln/>
        </p:spPr>
        <p:extLst>
          <p:ext uri="http://schemas.baidu.com/office/drawing/2023/templateData">
            <bd:templateData xmlns:bd="http://schemas.baidu.com/office/drawing/2023/templateData">eyJ0YWciOiJub0VkaXQifQ==</bd:templateData>
          </p:ext>
        </p:extLst>
      </p:sp>
      <p:sp>
        <p:nvSpPr>
          <p:cNvPr id="13" name="TextBox 13"/>
          <p:cNvSpPr txBox="1"/>
          <p:nvPr/>
        </p:nvSpPr>
        <p:spPr>
          <a:xfrm rot="0">
            <a:off x="4369248" y="1525307"/>
            <a:ext cx="2903220" cy="526209"/>
          </a:xfrm>
          <a:prstGeom prst="rect">
            <a:avLst/>
          </a:prstGeom>
          <a:ln/>
        </p:spPr>
        <p:txBody>
          <a:bodyPr anchor="t" anchorCtr="0" bIns="123825" lIns="123825" rIns="57150" rtlCol="0" tIns="123825" vert="horz" wrap="square">
            <a:normAutofit/>
          </a:bodyPr>
          <a:lstStyle/>
          <a:p>
            <a:pPr algn="ctr">
              <a:lnSpc>
                <a:spcPct val="120000"/>
              </a:lnSpc>
            </a:pPr>
            <a:r>
              <a:rPr b="1" lang="en-US" sz="1500">
                <a:solidFill>
                  <a:srgbClr val="FFFFFF"/>
                </a:solidFill>
                <a:latin typeface="Microsoft Yahei"/>
                <a:ea typeface="Microsoft Yahei"/>
                <a:cs typeface="Microsoft Yahei"/>
              </a:rPr>
              <a:t>联合KPI指标体系</a:t>
            </a:r>
          </a:p>
        </p:txBody>
        <p:extLst>
          <p:ext uri="http://schemas.baidu.com/office/drawing/2023/templateData">
            <bd:templateData xmlns:bd="http://schemas.baidu.com/office/drawing/2023/templateData">eyJ0YWciOiIkaXRlbTJfdGl0bGUifQ==</bd:templateData>
          </p:ext>
        </p:extLst>
      </p:sp>
      <p:sp>
        <p:nvSpPr>
          <p:cNvPr id="14" name="AutoShape 14"/>
          <p:cNvSpPr/>
          <p:nvPr/>
        </p:nvSpPr>
        <p:spPr>
          <a:xfrm rot="0">
            <a:off x="999610" y="3753804"/>
            <a:ext cx="2416841" cy="925276"/>
          </a:xfrm>
          <a:prstGeom prst="rect">
            <a:avLst/>
          </a:prstGeom>
          <a:solidFill>
            <a:schemeClr val="accent2">
              <a:alpha val="100000"/>
            </a:schemeClr>
          </a:solidFill>
          <a:ln/>
        </p:spPr>
        <p:extLst>
          <p:ext uri="http://schemas.baidu.com/office/drawing/2023/templateData">
            <bd:templateData xmlns:bd="http://schemas.baidu.com/office/drawing/2023/templateData">eyJ0YWciOiJub0VkaXQifQ==</bd:templateData>
          </p:ext>
        </p:extLst>
      </p:sp>
      <p:sp>
        <p:nvSpPr>
          <p:cNvPr id="15" name="AutoShape 15"/>
          <p:cNvSpPr/>
          <p:nvPr/>
        </p:nvSpPr>
        <p:spPr>
          <a:xfrm rot="0">
            <a:off x="513502" y="3751927"/>
            <a:ext cx="929030" cy="929030"/>
          </a:xfrm>
          <a:prstGeom prst="ellipse">
            <a:avLst/>
          </a:prstGeom>
          <a:solidFill>
            <a:schemeClr val="accent2">
              <a:alpha val="100000"/>
            </a:schemeClr>
          </a:solidFill>
          <a:ln/>
        </p:spPr>
        <p:extLst>
          <p:ext uri="http://schemas.baidu.com/office/drawing/2023/templateData">
            <bd:templateData xmlns:bd="http://schemas.baidu.com/office/drawing/2023/templateData">eyJ0YWciOiJub0VkaXQifQ==</bd:templateData>
          </p:ext>
        </p:extLst>
      </p:sp>
      <p:sp>
        <p:nvSpPr>
          <p:cNvPr id="16" name="TextBox 16"/>
          <p:cNvSpPr txBox="1"/>
          <p:nvPr/>
        </p:nvSpPr>
        <p:spPr>
          <a:xfrm rot="0">
            <a:off x="572683" y="4801954"/>
            <a:ext cx="3270693" cy="1146772"/>
          </a:xfrm>
          <a:prstGeom prst="rect">
            <a:avLst/>
          </a:prstGeom>
          <a:ln/>
        </p:spPr>
        <p:txBody>
          <a:bodyPr anchor="t" anchorCtr="0" bIns="123825" lIns="123825" rIns="57150" rtlCol="0" tIns="123825" vert="horz" wrap="square">
            <a:normAutofit/>
          </a:bodyPr>
          <a:lstStyle/>
          <a:p>
            <a:pPr>
              <a:lnSpc>
                <a:spcPct val="150000"/>
              </a:lnSpc>
            </a:pPr>
            <a:r>
              <a:rPr lang="en-US" sz="1275">
                <a:solidFill>
                  <a:schemeClr val="dk1"/>
                </a:solidFill>
                <a:latin typeface="Microsoft Yahei"/>
                <a:ea typeface="Microsoft Yahei"/>
                <a:cs typeface="Microsoft Yahei"/>
              </a:rPr>
              <a:t>设立实体协同办公空间，配备实时生产数据看板，新产品导入周期从8周压缩至5周</a:t>
            </a:r>
          </a:p>
        </p:txBody>
        <p:extLst>
          <p:ext uri="http://schemas.baidu.com/office/drawing/2023/templateData">
            <bd:templateData xmlns:bd="http://schemas.baidu.com/office/drawing/2023/templateData">eyJ0YWciOiIkaXRlbTNfYyJ9</bd:templateData>
          </p:ext>
        </p:extLst>
      </p:sp>
      <p:sp>
        <p:nvSpPr>
          <p:cNvPr id="17" name="AutoShape 17"/>
          <p:cNvSpPr/>
          <p:nvPr/>
        </p:nvSpPr>
        <p:spPr>
          <a:xfrm rot="0">
            <a:off x="2951935" y="3751927"/>
            <a:ext cx="929030" cy="929030"/>
          </a:xfrm>
          <a:prstGeom prst="ellipse">
            <a:avLst/>
          </a:prstGeom>
          <a:solidFill>
            <a:schemeClr val="accent2">
              <a:alpha val="100000"/>
            </a:schemeClr>
          </a:solidFill>
          <a:ln/>
        </p:spPr>
        <p:extLst>
          <p:ext uri="http://schemas.baidu.com/office/drawing/2023/templateData">
            <bd:templateData xmlns:bd="http://schemas.baidu.com/office/drawing/2023/templateData">eyJ0YWciOiJub0VkaXQifQ==</bd:templateData>
          </p:ext>
        </p:extLst>
      </p:sp>
      <p:sp>
        <p:nvSpPr>
          <p:cNvPr id="18" name="TextBox 18"/>
          <p:cNvSpPr txBox="1"/>
          <p:nvPr/>
        </p:nvSpPr>
        <p:spPr>
          <a:xfrm rot="0">
            <a:off x="747603" y="3953338"/>
            <a:ext cx="2920854" cy="526209"/>
          </a:xfrm>
          <a:prstGeom prst="rect">
            <a:avLst/>
          </a:prstGeom>
          <a:ln/>
        </p:spPr>
        <p:txBody>
          <a:bodyPr anchor="ctr" anchorCtr="1" bIns="123825" lIns="123825" rIns="57150" rtlCol="0" tIns="123825" vert="horz" wrap="square">
            <a:normAutofit/>
          </a:bodyPr>
          <a:lstStyle/>
          <a:p>
            <a:pPr algn="ctr">
              <a:lnSpc>
                <a:spcPct val="120000"/>
              </a:lnSpc>
            </a:pPr>
            <a:r>
              <a:rPr b="1" lang="en-US" sz="1500">
                <a:solidFill>
                  <a:srgbClr val="FFFFFF"/>
                </a:solidFill>
                <a:latin typeface="Microsoft Yahei"/>
                <a:ea typeface="Microsoft Yahei"/>
                <a:cs typeface="Microsoft Yahei"/>
              </a:rPr>
              <a:t>跨功能作战室</a:t>
            </a:r>
          </a:p>
        </p:txBody>
        <p:extLst>
          <p:ext uri="http://schemas.baidu.com/office/drawing/2023/templateData">
            <bd:templateData xmlns:bd="http://schemas.baidu.com/office/drawing/2023/templateData">eyJ0YWciOiIkaXRlbTNfdGl0bGUifQ==</bd:templateData>
          </p:ext>
        </p:extLst>
      </p:sp>
      <p:sp>
        <p:nvSpPr>
          <p:cNvPr id="19" name="AutoShape 19"/>
          <p:cNvSpPr/>
          <p:nvPr/>
        </p:nvSpPr>
        <p:spPr>
          <a:xfrm rot="0">
            <a:off x="4623233" y="3753804"/>
            <a:ext cx="2416841" cy="925276"/>
          </a:xfrm>
          <a:prstGeom prst="rect">
            <a:avLst/>
          </a:prstGeom>
          <a:solidFill>
            <a:schemeClr val="accent2">
              <a:alpha val="100000"/>
            </a:schemeClr>
          </a:solidFill>
          <a:ln/>
        </p:spPr>
        <p:extLst>
          <p:ext uri="http://schemas.baidu.com/office/drawing/2023/templateData">
            <bd:templateData xmlns:bd="http://schemas.baidu.com/office/drawing/2023/templateData">eyJ0YWciOiJub0VkaXQifQ==</bd:templateData>
          </p:ext>
        </p:extLst>
      </p:sp>
      <p:sp>
        <p:nvSpPr>
          <p:cNvPr id="20" name="AutoShape 20"/>
          <p:cNvSpPr/>
          <p:nvPr/>
        </p:nvSpPr>
        <p:spPr>
          <a:xfrm rot="0">
            <a:off x="4137126" y="3751927"/>
            <a:ext cx="929030" cy="929030"/>
          </a:xfrm>
          <a:prstGeom prst="ellipse">
            <a:avLst/>
          </a:prstGeom>
          <a:solidFill>
            <a:schemeClr val="accent2">
              <a:alpha val="100000"/>
            </a:schemeClr>
          </a:solidFill>
          <a:ln/>
        </p:spPr>
        <p:extLst>
          <p:ext uri="http://schemas.baidu.com/office/drawing/2023/templateData">
            <bd:templateData xmlns:bd="http://schemas.baidu.com/office/drawing/2023/templateData">eyJ0YWciOiJub0VkaXQifQ==</bd:templateData>
          </p:ext>
        </p:extLst>
      </p:sp>
      <p:sp>
        <p:nvSpPr>
          <p:cNvPr id="21" name="TextBox 21"/>
          <p:cNvSpPr txBox="1"/>
          <p:nvPr/>
        </p:nvSpPr>
        <p:spPr>
          <a:xfrm rot="0">
            <a:off x="4196307" y="4801954"/>
            <a:ext cx="3270693" cy="1146772"/>
          </a:xfrm>
          <a:prstGeom prst="rect">
            <a:avLst/>
          </a:prstGeom>
          <a:ln/>
        </p:spPr>
        <p:txBody>
          <a:bodyPr anchor="t" anchorCtr="0" bIns="123825" lIns="123825" rIns="57150" rtlCol="0" tIns="123825" vert="horz" wrap="square">
            <a:normAutofit/>
          </a:bodyPr>
          <a:lstStyle/>
          <a:p>
            <a:pPr>
              <a:lnSpc>
                <a:spcPct val="150000"/>
              </a:lnSpc>
            </a:pPr>
            <a:r>
              <a:rPr lang="en-US" sz="1275">
                <a:solidFill>
                  <a:schemeClr val="dk1"/>
                </a:solidFill>
                <a:latin typeface="Microsoft Yahei"/>
                <a:ea typeface="Microsoft Yahei"/>
                <a:cs typeface="Microsoft Yahei"/>
              </a:rPr>
              <a:t>每月对部门接口处的32个信息传递节点进行穿透式检查，数据重复录入问题减少78%</a:t>
            </a:r>
          </a:p>
        </p:txBody>
        <p:extLst>
          <p:ext uri="http://schemas.baidu.com/office/drawing/2023/templateData">
            <bd:templateData xmlns:bd="http://schemas.baidu.com/office/drawing/2023/templateData">eyJ0YWciOiIkaXRlbTRfYyJ9</bd:templateData>
          </p:ext>
        </p:extLst>
      </p:sp>
      <p:sp>
        <p:nvSpPr>
          <p:cNvPr id="22" name="AutoShape 22"/>
          <p:cNvSpPr/>
          <p:nvPr/>
        </p:nvSpPr>
        <p:spPr>
          <a:xfrm rot="0">
            <a:off x="6575559" y="3751927"/>
            <a:ext cx="929030" cy="929030"/>
          </a:xfrm>
          <a:prstGeom prst="ellipse">
            <a:avLst/>
          </a:prstGeom>
          <a:solidFill>
            <a:schemeClr val="accent2">
              <a:alpha val="100000"/>
            </a:schemeClr>
          </a:solidFill>
          <a:ln/>
        </p:spPr>
        <p:extLst>
          <p:ext uri="http://schemas.baidu.com/office/drawing/2023/templateData">
            <bd:templateData xmlns:bd="http://schemas.baidu.com/office/drawing/2023/templateData">eyJ0YWciOiJub0VkaXQifQ==</bd:templateData>
          </p:ext>
        </p:extLst>
      </p:sp>
      <p:sp>
        <p:nvSpPr>
          <p:cNvPr id="23" name="TextBox 23"/>
          <p:cNvSpPr txBox="1"/>
          <p:nvPr/>
        </p:nvSpPr>
        <p:spPr>
          <a:xfrm rot="0">
            <a:off x="4369248" y="3953338"/>
            <a:ext cx="2903220" cy="526209"/>
          </a:xfrm>
          <a:prstGeom prst="rect">
            <a:avLst/>
          </a:prstGeom>
          <a:ln/>
        </p:spPr>
        <p:txBody>
          <a:bodyPr anchor="ctr" anchorCtr="1" bIns="123825" lIns="123825" rIns="57150" rtlCol="0" tIns="123825" vert="horz" wrap="square">
            <a:normAutofit/>
          </a:bodyPr>
          <a:lstStyle/>
          <a:p>
            <a:pPr algn="ctr">
              <a:lnSpc>
                <a:spcPct val="120000"/>
              </a:lnSpc>
            </a:pPr>
            <a:r>
              <a:rPr b="1" lang="en-US" sz="1500">
                <a:solidFill>
                  <a:srgbClr val="FFFFFF"/>
                </a:solidFill>
                <a:latin typeface="Microsoft Yahei"/>
                <a:ea typeface="Microsoft Yahei"/>
                <a:cs typeface="Microsoft Yahei"/>
              </a:rPr>
              <a:t>流程衔接审计</a:t>
            </a:r>
          </a:p>
        </p:txBody>
        <p:extLst>
          <p:ext uri="http://schemas.baidu.com/office/drawing/2023/templateData">
            <bd:templateData xmlns:bd="http://schemas.baidu.com/office/drawing/2023/templateData">eyJ0YWciOiIkaXRlbTRfdGl0bGUifQ==</bd:templateData>
          </p:ext>
        </p:extLst>
      </p:sp>
      <p:sp>
        <p:nvSpPr>
          <p:cNvPr id="24" name="TextBox 24"/>
          <p:cNvSpPr txBox="1"/>
          <p:nvPr/>
        </p:nvSpPr>
        <p:spPr>
          <a:xfrm rot="0">
            <a:off x="1094842" y="93878"/>
            <a:ext cx="10001250" cy="914400"/>
          </a:xfrm>
          <a:prstGeom prst="rect">
            <a:avLst/>
          </a:prstGeom>
          <a:ln/>
        </p:spPr>
        <p:txBody>
          <a:bodyPr anchor="t" anchorCtr="0" bIns="123825" lIns="123825" rIns="57150" rtlCol="0" tIns="123825" vert="horz" wrap="square">
            <a:normAutofit/>
          </a:bodyPr>
          <a:lstStyle/>
          <a:p>
            <a:pPr>
              <a:lnSpc>
                <a:spcPct val="140000"/>
              </a:lnSpc>
            </a:pPr>
            <a:r>
              <a:rPr b="1" lang="en-US" sz="3000">
                <a:latin typeface="Microsoft Yahei"/>
                <a:ea typeface="Microsoft Yahei"/>
                <a:cs typeface="Microsoft Yahei"/>
              </a:rPr>
              <a:t>跨部门协作机制建立</a:t>
            </a:r>
          </a:p>
        </p:txBody>
        <p:extLst>
          <p:ext uri="http://schemas.baidu.com/office/drawing/2023/templateData">
            <bd:templateData xmlns:bd="http://schemas.baidu.com/office/drawing/2023/templateData">eyJ0YWciOiIkdGl0bGUifQ==</bd:templateData>
          </p:ext>
        </p:extLst>
      </p:sp>
    </p:spTree>
  </p:cSld>
  <p:clrMapOvr>
    <a:masterClrMapping/>
  </p:clrMapOvr>
  <p:extLst>
    <p:ext uri="http://schemas.baidu.com/office/drawing/2023/templateData">
      <bd:templateData xmlns:bd="http://schemas.baidu.com/office/drawing/2023/templateData">eyJtZCI6IiMjIOi3qOmDqOmXqOWNj+S9nOacuuWItuW7uueri1xuIyMjIOa1geeoi293bmVy6LSj5Lu75Yi2XG7mjIflrprnlJ/kuqfjgIHnianmtYHjgIHph4fotK3pg6jpl6jlkIQx5ZCN5rWB56iL6LSf6LSj5Lq677yM57uf5LiA5Y2P6LCD5raJ5Y+KM+S4quS7peS4iumDqOmXqOeahDE36aG55Lqk5Y+J5Lia5Yqh77yM5Lya6K6u5rKf6YCa6aKR5qyh6ZmN5L2ONDAlXG4jIyMg6IGU5ZCIS1BJ5oyH5qCH5L2T57O7XG7lvIDlj5HljIXlkKvkuqTku5jlh4bml7bnjofjgIHlupPlrZjlkajovaznjofnrYk26aG55YWx5Lqr5oyH5qCH55qE6ICD5qC457O757uf77yM5L2/6YOo6Zeo6Ze05o6o6K+/6Zeu6aKY5YeP5bCRNjUlXG4jIyMg6Leo5Yqf6IO95L2c5oiY5a6kXG7orr7nq4vlrp7kvZPljY/lkIzlip7lhaznqbrpl7TvvIzphY3lpIflrp7ml7bnlJ/kuqfmlbDmja7nnIvmnb/vvIzmlrDkuqflk4Hlr7zlhaXlkajmnJ/ku4445ZGo5Y6L57yp6IezNeWRqFxuIyMjIOa1geeoi+ihlOaOpeWuoeiuoVxu5q+P5pyI5a+56YOo6Zeo5o6l5Y+j5aSE55qEMzLkuKrkv6Hmga/kvKDpgJLoioLngrnov5vooYznqb/pgI/lvI/mo4Dmn6XvvIzmlbDmja7ph43lpI3lvZXlhaXpl67popjlh4/lsJE3OCUiLCJ0cGxpZCI6IjEwMDAxIiwidHBsTmFtZSI6Imxpc3Q0X0ltZzFfbW9kIiwiZWRpdGVkIjoiZmFsc2UiLCJleHRyYVBhcmFtcyI6IntcImluZm9fdXJsXCI6XCJodHRwOi8vYmouYmNlYm9zLmNvbS92MS93ZW5rdS1haS1kb2MvMzA2MDE1MTQ0NzcwMzAzL3J0Y3MvYmRqc29uLzgwYjUwYWU2MDgyY2Q5ODMuanNvbj9yZXNwb25zZUNhY2hlQ29udHJvbD1tYXgtYWdlJTNEMzg4ODAwMCZyZXNwb25zZUV4cGlyZXM9RnJpJTJDJTIwMTclMjBBcHIlMjAyMDI2JTIwMjElM0E0OCUzQTI2JTIwJTJCMDgwMCZhdXRob3JpemF0aW9uPWJjZS1hdXRoLXYxJTJGNDZkYzhjYzM0Njc0NGRhZDgwMDY1MTgyM2E5NmQ5Y2QlMkYyMDI2LTAzLTAzVDEzJTNBNDglM0EyNlolMkYtMSUyRmhvc3QlMkZiYzMzOTYwOTQzZDNjOTQ2Nzg0MzdmNWM3MmFlMWM1ZmE2Mzg5NGU0ZTZkMzgzZTRiMjQ2MjViYTQ4ZGZhMDViJnJlc3BvbnNlQ29udGVudFR5cGU9YXBwbGljYXRpb24lMkZqc29uXCJ9In0=</bd:templateData>
    </p:ext>
  </p:extLst>
</p:sld>
</file>

<file path=ppt/slides/slide13.xml><?xml version="1.0" encoding="utf-8"?>
<p:sld xmlns:a="http://schemas.openxmlformats.org/drawingml/2006/main" xmlns:p="http://schemas.openxmlformats.org/presentationml/2006/main" xmlns:r="http://schemas.openxmlformats.org/officeDocument/2006/relationships">
  <p:cSld>
    <p:bg>
      <p:bgPr>
        <a:solidFill>
          <a:srgbClr val="FFFFFF">
            <a:alpha val="100000"/>
          </a:srgbClr>
        </a:solidFill>
        <a:effectLst/>
      </p:bgPr>
    </p:bg>
    <p:spTree>
      <p:nvGrpSpPr>
        <p:cNvPr id="1" name=""/>
        <p:cNvGrpSpPr/>
        <p:nvPr/>
      </p:nvGrpSpPr>
      <p:grpSpPr>
        <a:xfrm>
          <a:off x="0" y="0"/>
          <a:ext cx="0" cy="0"/>
          <a:chOff x="0" y="0"/>
          <a:chExt cx="0" cy="0"/>
        </a:xfrm>
      </p:grpSpPr>
      <p:pic>
        <p:nvPicPr>
          <p:cNvPr id="414338" name="Picture 2"/>
          <p:cNvPicPr>
            <a:picLocks noChangeAspect="1"/>
          </p:cNvPicPr>
          <p:nvPr/>
        </p:nvPicPr>
        <p:blipFill>
          <a:blip r:embed="rId2"/>
          <a:srcRect/>
          <a:stretch>
            <a:fillRect/>
          </a:stretch>
        </p:blipFill>
        <p:spPr>
          <a:xfrm rot="0">
            <a:off x="11215688" y="69850"/>
            <a:ext cx="884237" cy="376238"/>
          </a:xfrm>
          <a:prstGeom prst="rect">
            <a:avLst/>
          </a:prstGeom>
          <a:noFill/>
        </p:spPr>
        <p:extLst>
          <p:ext uri="http://schemas.baidu.com/office/drawing/2023/templateData">
            <bd:templateData xmlns:bd="http://schemas.baidu.com/office/drawing/2023/templateData">eyJ0YWciOiJub0VkaXQifQ==</bd:templateData>
          </p:ext>
        </p:extLst>
      </p:pic>
      <p:pic>
        <p:nvPicPr>
          <p:cNvPr id="3" name="Picture 3"/>
          <p:cNvPicPr>
            <a:picLocks noChangeAspect="1"/>
          </p:cNvPicPr>
          <p:nvPr/>
        </p:nvPicPr>
        <p:blipFill>
          <a:blip r:embed="rId3">
            <a:alphaModFix amt="100000"/>
          </a:blip>
          <a:srcRect l="30000" r="30000"/>
          <a:stretch>
            <a:fillRect/>
          </a:stretch>
        </p:blipFill>
        <p:spPr>
          <a:xfrm rot="0">
            <a:off x="6755660" y="1485222"/>
            <a:ext cx="4279418" cy="4279418"/>
          </a:xfrm>
          <a:prstGeom prst="roundRect">
            <a:avLst/>
          </a:prstGeom>
        </p:spPr>
        <p:extLst>
          <p:ext uri="http://schemas.baidu.com/office/drawing/2023/templateData">
            <bd:templateData xmlns:bd="http://schemas.baidu.com/office/drawing/2023/templateData">eyJ0YWciOiIkaW1nMCJ9</bd:templateData>
          </p:ext>
        </p:extLst>
      </p:pic>
      <p:sp>
        <p:nvSpPr>
          <p:cNvPr id="4" name="Freeform 4"/>
          <p:cNvSpPr/>
          <p:nvPr/>
        </p:nvSpPr>
        <p:spPr>
          <a:xfrm rot="0">
            <a:off x="513502" y="1417679"/>
            <a:ext cx="1439951" cy="1308640"/>
          </a:xfrm>
          <a:custGeom>
            <a:avLst/>
            <a:gdLst/>
            <a:ahLst/>
            <a:cxnLst/>
            <a:rect b="b" l="l" r="r" t="t"/>
            <a:pathLst>
              <a:path h="1073360" w="1181062">
                <a:moveTo>
                  <a:pt x="0" y="0"/>
                </a:moveTo>
                <a:lnTo>
                  <a:pt x="1046892" y="0"/>
                </a:lnTo>
                <a:quadBezTo>
                  <a:pt x="1181062" y="0"/>
                  <a:pt x="1181062" y="134170"/>
                </a:quadBezTo>
                <a:lnTo>
                  <a:pt x="1181062" y="1073360"/>
                </a:lnTo>
                <a:lnTo>
                  <a:pt x="134170" y="1073360"/>
                </a:lnTo>
                <a:quadBezTo>
                  <a:pt x="0" y="1073360"/>
                  <a:pt x="0" y="939190"/>
                </a:quadBezTo>
                <a:lnTo>
                  <a:pt x="0" y="0"/>
                </a:lnTo>
              </a:path>
            </a:pathLst>
          </a:custGeom>
          <a:solidFill>
            <a:schemeClr val="accent2">
              <a:alpha val="100000"/>
            </a:schemeClr>
          </a:solidFill>
          <a:ln/>
        </p:spPr>
        <p:extLst>
          <p:ext uri="http://schemas.baidu.com/office/drawing/2023/templateData">
            <bd:templateData xmlns:bd="http://schemas.baidu.com/office/drawing/2023/templateData">eyJ0YWciOiJub0VkaXQifQ==</bd:templateData>
          </p:ext>
        </p:extLst>
      </p:sp>
      <p:sp>
        <p:nvSpPr>
          <p:cNvPr id="5" name="TextBox 5"/>
          <p:cNvSpPr txBox="1"/>
          <p:nvPr/>
        </p:nvSpPr>
        <p:spPr>
          <a:xfrm rot="0">
            <a:off x="704352" y="1305549"/>
            <a:ext cx="1058252" cy="1538707"/>
          </a:xfrm>
          <a:prstGeom prst="rect">
            <a:avLst/>
          </a:prstGeom>
          <a:ln/>
        </p:spPr>
        <p:txBody>
          <a:bodyPr anchor="t" anchorCtr="0" bIns="123825" lIns="123825" rIns="57150" rtlCol="0" tIns="123825" vert="horz" wrap="square">
            <a:normAutofit/>
          </a:bodyPr>
          <a:lstStyle/>
          <a:p>
            <a:pPr algn="ctr">
              <a:lnSpc>
                <a:spcPct val="150000"/>
              </a:lnSpc>
            </a:pPr>
            <a:r>
              <a:rPr b="1" lang="en-US" sz="5475">
                <a:solidFill>
                  <a:srgbClr val="FFFFFF"/>
                </a:solidFill>
                <a:latin typeface="Microsoft Yahei"/>
                <a:ea typeface="Microsoft Yahei"/>
                <a:cs typeface="Microsoft Yahei"/>
              </a:rPr>
              <a:t>1</a:t>
            </a:r>
          </a:p>
        </p:txBody>
        <p:extLst>
          <p:ext uri="http://schemas.baidu.com/office/drawing/2023/templateData">
            <bd:templateData xmlns:bd="http://schemas.baidu.com/office/drawing/2023/templateData">eyJ0YWciOiJub0VkaXQifQ==</bd:templateData>
          </p:ext>
        </p:extLst>
      </p:sp>
      <p:sp>
        <p:nvSpPr>
          <p:cNvPr id="6" name="Freeform 6"/>
          <p:cNvSpPr/>
          <p:nvPr/>
        </p:nvSpPr>
        <p:spPr>
          <a:xfrm rot="0">
            <a:off x="513502" y="3053569"/>
            <a:ext cx="1439951" cy="1308640"/>
          </a:xfrm>
          <a:custGeom>
            <a:avLst/>
            <a:gdLst/>
            <a:ahLst/>
            <a:cxnLst/>
            <a:rect b="b" l="l" r="r" t="t"/>
            <a:pathLst>
              <a:path h="1073360" w="1181062">
                <a:moveTo>
                  <a:pt x="0" y="0"/>
                </a:moveTo>
                <a:lnTo>
                  <a:pt x="1046892" y="0"/>
                </a:lnTo>
                <a:quadBezTo>
                  <a:pt x="1181062" y="0"/>
                  <a:pt x="1181062" y="134170"/>
                </a:quadBezTo>
                <a:lnTo>
                  <a:pt x="1181062" y="1073360"/>
                </a:lnTo>
                <a:lnTo>
                  <a:pt x="134170" y="1073360"/>
                </a:lnTo>
                <a:quadBezTo>
                  <a:pt x="0" y="1073360"/>
                  <a:pt x="0" y="939190"/>
                </a:quadBezTo>
                <a:lnTo>
                  <a:pt x="0" y="0"/>
                </a:lnTo>
              </a:path>
            </a:pathLst>
          </a:custGeom>
          <a:solidFill>
            <a:schemeClr val="accent2">
              <a:alpha val="100000"/>
            </a:schemeClr>
          </a:solidFill>
          <a:ln/>
        </p:spPr>
        <p:extLst>
          <p:ext uri="http://schemas.baidu.com/office/drawing/2023/templateData">
            <bd:templateData xmlns:bd="http://schemas.baidu.com/office/drawing/2023/templateData">eyJ0YWciOiJub0VkaXQifQ==</bd:templateData>
          </p:ext>
        </p:extLst>
      </p:sp>
      <p:sp>
        <p:nvSpPr>
          <p:cNvPr id="7" name="TextBox 7"/>
          <p:cNvSpPr txBox="1"/>
          <p:nvPr/>
        </p:nvSpPr>
        <p:spPr>
          <a:xfrm rot="0">
            <a:off x="704352" y="2941440"/>
            <a:ext cx="1058252" cy="1538707"/>
          </a:xfrm>
          <a:prstGeom prst="rect">
            <a:avLst/>
          </a:prstGeom>
          <a:ln/>
        </p:spPr>
        <p:txBody>
          <a:bodyPr anchor="t" anchorCtr="0" bIns="123825" lIns="123825" rIns="57150" rtlCol="0" tIns="123825" vert="horz" wrap="square">
            <a:normAutofit/>
          </a:bodyPr>
          <a:lstStyle/>
          <a:p>
            <a:pPr algn="ctr">
              <a:lnSpc>
                <a:spcPct val="150000"/>
              </a:lnSpc>
            </a:pPr>
            <a:r>
              <a:rPr b="1" lang="en-US" sz="5475">
                <a:solidFill>
                  <a:srgbClr val="FFFFFF"/>
                </a:solidFill>
                <a:latin typeface="Microsoft Yahei"/>
                <a:ea typeface="Microsoft Yahei"/>
                <a:cs typeface="Microsoft Yahei"/>
              </a:rPr>
              <a:t>2</a:t>
            </a:r>
          </a:p>
        </p:txBody>
        <p:extLst>
          <p:ext uri="http://schemas.baidu.com/office/drawing/2023/templateData">
            <bd:templateData xmlns:bd="http://schemas.baidu.com/office/drawing/2023/templateData">eyJ0YWciOiJub0VkaXQifQ==</bd:templateData>
          </p:ext>
        </p:extLst>
      </p:sp>
      <p:sp>
        <p:nvSpPr>
          <p:cNvPr id="8" name="Freeform 8"/>
          <p:cNvSpPr/>
          <p:nvPr/>
        </p:nvSpPr>
        <p:spPr>
          <a:xfrm rot="0">
            <a:off x="513502" y="4747524"/>
            <a:ext cx="1439951" cy="1308640"/>
          </a:xfrm>
          <a:custGeom>
            <a:avLst/>
            <a:gdLst/>
            <a:ahLst/>
            <a:cxnLst/>
            <a:rect b="b" l="l" r="r" t="t"/>
            <a:pathLst>
              <a:path h="1073360" w="1181062">
                <a:moveTo>
                  <a:pt x="0" y="0"/>
                </a:moveTo>
                <a:lnTo>
                  <a:pt x="1046892" y="0"/>
                </a:lnTo>
                <a:quadBezTo>
                  <a:pt x="1181062" y="0"/>
                  <a:pt x="1181062" y="134170"/>
                </a:quadBezTo>
                <a:lnTo>
                  <a:pt x="1181062" y="1073360"/>
                </a:lnTo>
                <a:lnTo>
                  <a:pt x="134170" y="1073360"/>
                </a:lnTo>
                <a:quadBezTo>
                  <a:pt x="0" y="1073360"/>
                  <a:pt x="0" y="939190"/>
                </a:quadBezTo>
                <a:lnTo>
                  <a:pt x="0" y="0"/>
                </a:lnTo>
              </a:path>
            </a:pathLst>
          </a:custGeom>
          <a:solidFill>
            <a:schemeClr val="accent2">
              <a:alpha val="100000"/>
            </a:schemeClr>
          </a:solidFill>
          <a:ln/>
        </p:spPr>
        <p:extLst>
          <p:ext uri="http://schemas.baidu.com/office/drawing/2023/templateData">
            <bd:templateData xmlns:bd="http://schemas.baidu.com/office/drawing/2023/templateData">eyJ0YWciOiJub0VkaXQifQ==</bd:templateData>
          </p:ext>
        </p:extLst>
      </p:sp>
      <p:sp>
        <p:nvSpPr>
          <p:cNvPr id="9" name="TextBox 9"/>
          <p:cNvSpPr txBox="1"/>
          <p:nvPr/>
        </p:nvSpPr>
        <p:spPr>
          <a:xfrm rot="0">
            <a:off x="704352" y="4635394"/>
            <a:ext cx="1058252" cy="1538707"/>
          </a:xfrm>
          <a:prstGeom prst="rect">
            <a:avLst/>
          </a:prstGeom>
          <a:ln/>
        </p:spPr>
        <p:txBody>
          <a:bodyPr anchor="t" anchorCtr="0" bIns="123825" lIns="123825" rIns="57150" rtlCol="0" tIns="123825" vert="horz" wrap="square">
            <a:normAutofit/>
          </a:bodyPr>
          <a:lstStyle/>
          <a:p>
            <a:pPr algn="ctr">
              <a:lnSpc>
                <a:spcPct val="150000"/>
              </a:lnSpc>
            </a:pPr>
            <a:r>
              <a:rPr b="1" lang="en-US" sz="5475">
                <a:solidFill>
                  <a:srgbClr val="FFFFFF"/>
                </a:solidFill>
                <a:latin typeface="Microsoft Yahei"/>
                <a:ea typeface="Microsoft Yahei"/>
                <a:cs typeface="Microsoft Yahei"/>
              </a:rPr>
              <a:t>3</a:t>
            </a:r>
          </a:p>
        </p:txBody>
        <p:extLst>
          <p:ext uri="http://schemas.baidu.com/office/drawing/2023/templateData">
            <bd:templateData xmlns:bd="http://schemas.baidu.com/office/drawing/2023/templateData">eyJ0YWciOiJub0VkaXQifQ==</bd:templateData>
          </p:ext>
        </p:extLst>
      </p:sp>
      <p:sp>
        <p:nvSpPr>
          <p:cNvPr id="10" name="TextBox 10"/>
          <p:cNvSpPr txBox="1"/>
          <p:nvPr/>
        </p:nvSpPr>
        <p:spPr>
          <a:xfrm rot="0">
            <a:off x="2141730" y="1633688"/>
            <a:ext cx="4034507" cy="1277417"/>
          </a:xfrm>
          <a:prstGeom prst="rect">
            <a:avLst/>
          </a:prstGeom>
          <a:ln/>
        </p:spPr>
        <p:txBody>
          <a:bodyPr anchor="t" anchorCtr="0" bIns="123825" lIns="123825" rIns="57150" rtlCol="0" tIns="123825" vert="horz" wrap="square">
            <a:normAutofit/>
          </a:bodyPr>
          <a:lstStyle/>
          <a:p>
            <a:pPr>
              <a:lnSpc>
                <a:spcPct val="150000"/>
              </a:lnSpc>
            </a:pPr>
            <a:r>
              <a:rPr lang="en-US" sz="1425">
                <a:solidFill>
                  <a:schemeClr val="dk1"/>
                </a:solidFill>
                <a:latin typeface="Microsoft Yahei"/>
                <a:ea typeface="Microsoft Yahei"/>
                <a:cs typeface="Microsoft Yahei"/>
              </a:rPr>
              <a:t>实现设备状态自动采集与工艺参数联动调整，换型时间从120分钟优化至75分钟</a:t>
            </a:r>
          </a:p>
        </p:txBody>
        <p:extLst>
          <p:ext uri="http://schemas.baidu.com/office/drawing/2023/templateData">
            <bd:templateData xmlns:bd="http://schemas.baidu.com/office/drawing/2023/templateData">eyJ0YWciOiIkaXRlbTFfYyJ9</bd:templateData>
          </p:ext>
        </p:extLst>
      </p:sp>
      <p:sp>
        <p:nvSpPr>
          <p:cNvPr id="11" name="TextBox 11"/>
          <p:cNvSpPr txBox="1"/>
          <p:nvPr/>
        </p:nvSpPr>
        <p:spPr>
          <a:xfrm rot="0">
            <a:off x="2141730" y="1191114"/>
            <a:ext cx="4019145" cy="598789"/>
          </a:xfrm>
          <a:prstGeom prst="rect">
            <a:avLst/>
          </a:prstGeom>
          <a:ln/>
        </p:spPr>
        <p:txBody>
          <a:bodyPr anchor="t" anchorCtr="0" bIns="123825" lIns="123825" rIns="57150" rtlCol="0" tIns="123825" vert="horz" wrap="square">
            <a:normAutofit/>
          </a:bodyPr>
          <a:lstStyle/>
          <a:p>
            <a:pPr>
              <a:lnSpc>
                <a:spcPct val="150000"/>
              </a:lnSpc>
            </a:pPr>
            <a:r>
              <a:rPr b="1" lang="en-US" sz="1500">
                <a:solidFill>
                  <a:schemeClr val="accent1"/>
                </a:solidFill>
                <a:latin typeface="Microsoft Yahei"/>
                <a:ea typeface="Microsoft Yahei"/>
                <a:cs typeface="Microsoft Yahei"/>
              </a:rPr>
              <a:t>MES系统深度集成</a:t>
            </a:r>
          </a:p>
        </p:txBody>
        <p:extLst>
          <p:ext uri="http://schemas.baidu.com/office/drawing/2023/templateData">
            <bd:templateData xmlns:bd="http://schemas.baidu.com/office/drawing/2023/templateData">eyJ0YWciOiIkaXRlbTFfdGl0bGUifQ==</bd:templateData>
          </p:ext>
        </p:extLst>
      </p:sp>
      <p:sp>
        <p:nvSpPr>
          <p:cNvPr id="12" name="TextBox 12"/>
          <p:cNvSpPr txBox="1"/>
          <p:nvPr/>
        </p:nvSpPr>
        <p:spPr>
          <a:xfrm rot="0">
            <a:off x="2141730" y="3208717"/>
            <a:ext cx="4034507" cy="1277417"/>
          </a:xfrm>
          <a:prstGeom prst="rect">
            <a:avLst/>
          </a:prstGeom>
          <a:ln/>
        </p:spPr>
        <p:txBody>
          <a:bodyPr anchor="t" anchorCtr="0" bIns="123825" lIns="123825" rIns="57150" rtlCol="0" tIns="123825" vert="horz" wrap="square">
            <a:normAutofit/>
          </a:bodyPr>
          <a:lstStyle/>
          <a:p>
            <a:pPr>
              <a:lnSpc>
                <a:spcPct val="150000"/>
              </a:lnSpc>
            </a:pPr>
            <a:r>
              <a:rPr lang="en-US" sz="1425">
                <a:solidFill>
                  <a:schemeClr val="dk1"/>
                </a:solidFill>
                <a:latin typeface="Microsoft Yahei"/>
                <a:ea typeface="Microsoft Yahei"/>
                <a:cs typeface="Microsoft Yahei"/>
              </a:rPr>
              <a:t>应用路径优化算法将物料配送距离缩短42%，AGV利用率提升至89%</a:t>
            </a:r>
          </a:p>
        </p:txBody>
        <p:extLst>
          <p:ext uri="http://schemas.baidu.com/office/drawing/2023/templateData">
            <bd:templateData xmlns:bd="http://schemas.baidu.com/office/drawing/2023/templateData">eyJ0YWciOiIkaXRlbTJfYyJ9</bd:templateData>
          </p:ext>
        </p:extLst>
      </p:sp>
      <p:sp>
        <p:nvSpPr>
          <p:cNvPr id="13" name="TextBox 13"/>
          <p:cNvSpPr txBox="1"/>
          <p:nvPr/>
        </p:nvSpPr>
        <p:spPr>
          <a:xfrm rot="0">
            <a:off x="2141730" y="2789369"/>
            <a:ext cx="4019145" cy="598789"/>
          </a:xfrm>
          <a:prstGeom prst="rect">
            <a:avLst/>
          </a:prstGeom>
          <a:ln/>
        </p:spPr>
        <p:txBody>
          <a:bodyPr anchor="t" anchorCtr="0" bIns="123825" lIns="123825" rIns="57150" rtlCol="0" tIns="123825" vert="horz" wrap="square">
            <a:normAutofit/>
          </a:bodyPr>
          <a:lstStyle/>
          <a:p>
            <a:pPr>
              <a:lnSpc>
                <a:spcPct val="150000"/>
              </a:lnSpc>
            </a:pPr>
            <a:r>
              <a:rPr b="1" lang="en-US" sz="1500">
                <a:solidFill>
                  <a:schemeClr val="accent1"/>
                </a:solidFill>
                <a:latin typeface="Microsoft Yahei"/>
                <a:ea typeface="Microsoft Yahei"/>
                <a:cs typeface="Microsoft Yahei"/>
              </a:rPr>
              <a:t>智能物流调度算法</a:t>
            </a:r>
          </a:p>
        </p:txBody>
        <p:extLst>
          <p:ext uri="http://schemas.baidu.com/office/drawing/2023/templateData">
            <bd:templateData xmlns:bd="http://schemas.baidu.com/office/drawing/2023/templateData">eyJ0YWciOiIkaXRlbTJfdGl0bGUifQ==</bd:templateData>
          </p:ext>
        </p:extLst>
      </p:sp>
      <p:sp>
        <p:nvSpPr>
          <p:cNvPr id="14" name="TextBox 14"/>
          <p:cNvSpPr txBox="1"/>
          <p:nvPr/>
        </p:nvSpPr>
        <p:spPr>
          <a:xfrm rot="0">
            <a:off x="2141730" y="4890693"/>
            <a:ext cx="4034507" cy="1277417"/>
          </a:xfrm>
          <a:prstGeom prst="rect">
            <a:avLst/>
          </a:prstGeom>
          <a:ln/>
        </p:spPr>
        <p:txBody>
          <a:bodyPr anchor="t" anchorCtr="0" bIns="123825" lIns="123825" rIns="57150" rtlCol="0" tIns="123825" vert="horz" wrap="square">
            <a:normAutofit/>
          </a:bodyPr>
          <a:lstStyle/>
          <a:p>
            <a:pPr>
              <a:lnSpc>
                <a:spcPct val="150000"/>
              </a:lnSpc>
            </a:pPr>
            <a:r>
              <a:rPr lang="en-US" sz="1425">
                <a:solidFill>
                  <a:schemeClr val="dk1"/>
                </a:solidFill>
                <a:latin typeface="Microsoft Yahei"/>
                <a:ea typeface="Microsoft Yahei"/>
                <a:cs typeface="Microsoft Yahei"/>
              </a:rPr>
              <a:t>在新产线布局阶段进行3D仿真验证，减少实际调整次数达60%，节省改造成本35万元</a:t>
            </a:r>
          </a:p>
        </p:txBody>
        <p:extLst>
          <p:ext uri="http://schemas.baidu.com/office/drawing/2023/templateData">
            <bd:templateData xmlns:bd="http://schemas.baidu.com/office/drawing/2023/templateData">eyJ0YWciOiIkaXRlbTNfYyJ9</bd:templateData>
          </p:ext>
        </p:extLst>
      </p:sp>
      <p:sp>
        <p:nvSpPr>
          <p:cNvPr id="15" name="TextBox 15"/>
          <p:cNvSpPr txBox="1"/>
          <p:nvPr/>
        </p:nvSpPr>
        <p:spPr>
          <a:xfrm rot="0">
            <a:off x="2141730" y="4471345"/>
            <a:ext cx="4019145" cy="598789"/>
          </a:xfrm>
          <a:prstGeom prst="rect">
            <a:avLst/>
          </a:prstGeom>
          <a:ln/>
        </p:spPr>
        <p:txBody>
          <a:bodyPr anchor="t" anchorCtr="0" bIns="123825" lIns="123825" rIns="57150" rtlCol="0" tIns="123825" vert="horz" wrap="square">
            <a:normAutofit/>
          </a:bodyPr>
          <a:lstStyle/>
          <a:p>
            <a:pPr>
              <a:lnSpc>
                <a:spcPct val="150000"/>
              </a:lnSpc>
            </a:pPr>
            <a:r>
              <a:rPr b="1" lang="en-US" sz="1500">
                <a:solidFill>
                  <a:schemeClr val="accent1"/>
                </a:solidFill>
                <a:latin typeface="Microsoft Yahei"/>
                <a:ea typeface="Microsoft Yahei"/>
                <a:cs typeface="Microsoft Yahei"/>
              </a:rPr>
              <a:t>数字孪生验证平台</a:t>
            </a:r>
          </a:p>
        </p:txBody>
        <p:extLst>
          <p:ext uri="http://schemas.baidu.com/office/drawing/2023/templateData">
            <bd:templateData xmlns:bd="http://schemas.baidu.com/office/drawing/2023/templateData">eyJ0YWciOiIkaXRlbTNfdGl0bGUifQ==</bd:templateData>
          </p:ext>
        </p:extLst>
      </p:sp>
      <p:sp>
        <p:nvSpPr>
          <p:cNvPr id="16" name="TextBox 16"/>
          <p:cNvSpPr txBox="1"/>
          <p:nvPr/>
        </p:nvSpPr>
        <p:spPr>
          <a:xfrm rot="0">
            <a:off x="1094842" y="93878"/>
            <a:ext cx="10001250" cy="914400"/>
          </a:xfrm>
          <a:prstGeom prst="rect">
            <a:avLst/>
          </a:prstGeom>
          <a:ln/>
        </p:spPr>
        <p:txBody>
          <a:bodyPr anchor="t" anchorCtr="0" bIns="123825" lIns="123825" rIns="57150" rtlCol="0" tIns="123825" vert="horz" wrap="square">
            <a:normAutofit/>
          </a:bodyPr>
          <a:lstStyle/>
          <a:p>
            <a:pPr>
              <a:lnSpc>
                <a:spcPct val="140000"/>
              </a:lnSpc>
            </a:pPr>
            <a:r>
              <a:rPr b="1" lang="en-US" sz="3000">
                <a:latin typeface="Microsoft Yahei"/>
                <a:ea typeface="Microsoft Yahei"/>
                <a:cs typeface="Microsoft Yahei"/>
              </a:rPr>
              <a:t>数字化工具引入</a:t>
            </a:r>
          </a:p>
        </p:txBody>
        <p:extLst>
          <p:ext uri="http://schemas.baidu.com/office/drawing/2023/templateData">
            <bd:templateData xmlns:bd="http://schemas.baidu.com/office/drawing/2023/templateData">eyJ0YWciOiIkdGl0bGUifQ==</bd:templateData>
          </p:ext>
        </p:extLst>
      </p:sp>
    </p:spTree>
  </p:cSld>
  <p:clrMapOvr>
    <a:masterClrMapping/>
  </p:clrMapOvr>
  <p:extLst>
    <p:ext uri="http://schemas.baidu.com/office/drawing/2023/templateData">
      <bd:templateData xmlns:bd="http://schemas.baidu.com/office/drawing/2023/templateData">eyJtZCI6IiMjIOaVsOWtl+WMluW3peWFt+W8leWFpVxuIyMjIE1FU+ezu+e7n+a3seW6pumbhuaIkFxu5a6e546w6K6+5aSH54q25oCB6Ieq5Yqo6YeH6ZuG5LiO5bel6Im65Y+C5pWw6IGU5Yqo6LCD5pW077yM5o2i5Z6L5pe26Ze05LuOMTIw5YiG6ZKf5LyY5YyW6IezNzXliIbpkp9cbiMjIyDmmbrog73nianmtYHosIPluqbnrpfms5VcbuW6lOeUqOi3r+W+hOS8mOWMlueul+azleWwhueJqeaWmemFjemAgei3neemu+e8qeefrTQyJe+8jEFHVuWIqeeUqOeOh+aPkOWNh+iHszg5JVxuIyMjIOaVsOWtl+WtqueUn+mqjOivgeW5s+WPsFxu5Zyo5paw5Lqn57q/5biD5bGA6Zi25q616L+b6KGMM0Tku7/nnJ/pqozor4HvvIzlh4/lsJHlrp7pmYXosIPmlbTmrKHmlbDovr42MCXvvIzoioLnnIHmlLnpgKDmiJDmnKwzNeS4h+WFgyIsInRwbGlkIjoiMTAwMDEiLCJ0cGxOYW1lIjoibGlzdDNfSW1nMF9tb2QiLCJlZGl0ZWQiOiJmYWxzZSIsImV4dHJhUGFyYW1zIjoie1wiaW5mb191cmxcIjpcImh0dHA6Ly9iai5iY2Vib3MuY29tL3YxL3dlbmt1LWFpLWRvYy8zMDYwMTUxNDQ3NzAzMDMvcnRjcy9iZGpzb24vODBiNTBhZTYwODJjZDk4My5qc29uP3Jlc3BvbnNlQ2FjaGVDb250cm9sPW1heC1hZ2UlM0QzODg4MDAwJnJlc3BvbnNlRXhwaXJlcz1GcmklMkMlMjAxNyUyMEFwciUyMDIwMjYlMjAyMSUzQTQ4JTNBMjYlMjAlMkIwODAwJmF1dGhvcml6YXRpb249YmNlLWF1dGgtdjElMkY0NmRjOGNjMzQ2NzQ0ZGFkODAwNjUxODIzYTk2ZDljZCUyRjIwMjYtMDMtMDNUMTMlM0E0OCUzQTI2WiUyRi0xJTJGaG9zdCUyRmJjMzM5NjA5NDNkM2M5NDY3ODQzN2Y1YzcyYWUxYzVmYTYzODk0ZTRlNmQzODNlNGIyNDYyNWJhNDhkZmEwNWImcmVzcG9uc2VDb250ZW50VHlwZT1hcHBsaWNhdGlvbiUyRmpzb25cIn0ifQ==</bd:templateData>
    </p:ext>
  </p:extLst>
</p:sld>
</file>

<file path=ppt/slides/slide14.xml><?xml version="1.0" encoding="utf-8"?>
<p:sld xmlns:a="http://schemas.openxmlformats.org/drawingml/2006/main" xmlns:p="http://schemas.openxmlformats.org/presentationml/2006/main" xmlns:r="http://schemas.openxmlformats.org/officeDocument/2006/relationships">
  <p:cSld>
    <p:bg>
      <p:bgPr>
        <a:solidFill>
          <a:srgbClr val="F8FAFC">
            <a:alpha val="100000"/>
          </a:srgbClr>
        </a:solidFill>
        <a:effectLst/>
      </p:bgPr>
    </p:bg>
    <p:spTree>
      <p:nvGrpSpPr>
        <p:cNvPr id="1" name=""/>
        <p:cNvGrpSpPr/>
        <p:nvPr/>
      </p:nvGrpSpPr>
      <p:grpSpPr>
        <a:xfrm>
          <a:off x="0" y="0"/>
          <a:ext cx="0" cy="0"/>
          <a:chOff x="0" y="0"/>
          <a:chExt cx="0" cy="0"/>
        </a:xfrm>
      </p:grpSpPr>
      <p:pic>
        <p:nvPicPr>
          <p:cNvPr id="314338" name="Picture 2"/>
          <p:cNvPicPr>
            <a:picLocks noChangeAspect="1"/>
          </p:cNvPicPr>
          <p:nvPr/>
        </p:nvPicPr>
        <p:blipFill>
          <a:blip r:embed="rId2"/>
          <a:srcRect/>
          <a:stretch>
            <a:fillRect/>
          </a:stretch>
        </p:blipFill>
        <p:spPr>
          <a:xfrm rot="0">
            <a:off x="11215688" y="69850"/>
            <a:ext cx="884237" cy="376238"/>
          </a:xfrm>
          <a:prstGeom prst="rect">
            <a:avLst/>
          </a:prstGeom>
          <a:noFill/>
        </p:spPr>
        <p:extLst>
          <p:ext uri="http://schemas.baidu.com/office/drawing/2023/templateData">
            <bd:templateData xmlns:bd="http://schemas.baidu.com/office/drawing/2023/templateData">eyJ0YWciOiJub0VkaXQifQ==</bd:templateData>
          </p:ext>
        </p:extLst>
      </p:pic>
      <p:sp>
        <p:nvSpPr>
          <p:cNvPr id="321506" name="AutoShape 3"/>
          <p:cNvSpPr/>
          <p:nvPr/>
        </p:nvSpPr>
        <p:spPr>
          <a:xfrm rot="0">
            <a:off x="0" y="0"/>
            <a:ext cx="4318000" cy="6858000"/>
          </a:xfrm>
          <a:prstGeom prst="roundRect">
            <a:avLst>
              <a:gd fmla="val 0" name="adj"/>
            </a:avLst>
          </a:prstGeom>
          <a:solidFill>
            <a:srgbClr val="1E3A8A">
              <a:alpha val="100000"/>
            </a:srgbClr>
          </a:solidFill>
        </p:spPr>
        <p:extLst>
          <p:ext uri="http://schemas.baidu.com/office/drawing/2023/templateData">
            <bd:templateData xmlns:bd="http://schemas.baidu.com/office/drawing/2023/templateData">eyJ0YWciOiJub0VkaXQifQ==</bd:templateData>
          </p:ext>
        </p:extLst>
      </p:sp>
      <p:cxnSp>
        <p:nvCxnSpPr>
          <p:cNvPr id="4" name="Connector 4"/>
          <p:cNvCxnSpPr/>
          <p:nvPr/>
        </p:nvCxnSpPr>
        <p:spPr>
          <a:xfrm>
            <a:off x="609600" y="1517650"/>
            <a:ext cx="1270000" cy="12700"/>
          </a:xfrm>
          <a:prstGeom prst="line">
            <a:avLst/>
          </a:prstGeom>
          <a:ln w="25400">
            <a:solidFill>
              <a:srgbClr val="FFFFFF">
                <a:alpha val="50000"/>
              </a:srgbClr>
            </a:solidFill>
            <a:prstDash val="solid"/>
            <a:headEnd len="lg" type="none" w="lg"/>
            <a:tailEnd len="lg" type="none" w="lg"/>
          </a:ln>
        </p:spPr>
        <p:extLst>
          <p:ext uri="http://schemas.baidu.com/office/drawing/2023/templateData">
            <bd:templateData xmlns:bd="http://schemas.baidu.com/office/drawing/2023/templateData">eyJ0YWciOiJub0VkaXQifQ==</bd:templateData>
          </p:ext>
        </p:extLst>
      </p:cxnSp>
      <p:sp>
        <p:nvSpPr>
          <p:cNvPr id="321508" name="AutoShape 5"/>
          <p:cNvSpPr/>
          <p:nvPr/>
        </p:nvSpPr>
        <p:spPr>
          <a:xfrm rot="0">
            <a:off x="609600" y="1778000"/>
            <a:ext cx="3098800" cy="1270000"/>
          </a:xfrm>
          <a:prstGeom prst="rect">
            <a:avLst/>
          </a:prstGeom>
          <a:noFill/>
        </p:spPr>
        <p:txBody>
          <a:bodyPr anchor="ctr" anchorCtr="0" bIns="0" lIns="0" rIns="0" rtlCol="0" tIns="0" vert="horz" wrap="square">
            <a:normAutofit/>
          </a:bodyPr>
          <a:lstStyle/>
          <a:p>
            <a:pPr algn="l">
              <a:lnSpc>
                <a:spcPct val="125000"/>
              </a:lnSpc>
              <a:spcBef>
                <a:spcPct val="0"/>
              </a:spcBef>
              <a:spcAft>
                <a:spcPct val="0"/>
              </a:spcAft>
              <a:defRPr/>
            </a:pPr>
            <a:r>
              <a:rPr b="1" lang="en-US" sz="6399">
                <a:solidFill>
                  <a:srgbClr val="FFFFFF">
                    <a:alpha val="100000"/>
                  </a:srgbClr>
                </a:solidFill>
                <a:latin typeface="Noto Sans SC"/>
                <a:ea typeface="Noto Sans SC"/>
                <a:cs typeface="Noto Sans SC"/>
              </a:rPr>
              <a:t>04</a:t>
            </a:r>
            <a:endParaRPr lang="en-US" sz="1100"/>
          </a:p>
        </p:txBody>
        <p:extLst>
          <p:ext uri="http://schemas.baidu.com/office/drawing/2023/templateData">
            <bd:templateData xmlns:bd="http://schemas.baidu.com/office/drawing/2023/templateData">eyJfdGVtcGxhdGVEYXRhIjp7ImNvbnRlbnRUeXBlIjoiJG51bWJlciJ9LCJ0YWciOiIkbnVtYmVyIn0=</bd:templateData>
          </p:ext>
        </p:extLst>
      </p:sp>
      <p:sp>
        <p:nvSpPr>
          <p:cNvPr id="300005" name="AutoShape 6"/>
          <p:cNvSpPr/>
          <p:nvPr/>
        </p:nvSpPr>
        <p:spPr>
          <a:xfrm rot="0">
            <a:off x="609600" y="3048000"/>
            <a:ext cx="3098800" cy="762000"/>
          </a:xfrm>
          <a:prstGeom prst="rect">
            <a:avLst/>
          </a:prstGeom>
          <a:noFill/>
        </p:spPr>
        <p:txBody>
          <a:bodyPr anchor="ctr" anchorCtr="0" bIns="0" lIns="0" rIns="0" rtlCol="0" tIns="0" vert="horz" wrap="square">
            <a:noAutofit/>
          </a:bodyPr>
          <a:lstStyle/>
          <a:p>
            <a:pPr algn="l">
              <a:lnSpc>
                <a:spcPct val="125000"/>
              </a:lnSpc>
              <a:spcBef>
                <a:spcPct val="0"/>
              </a:spcBef>
              <a:spcAft>
                <a:spcPct val="0"/>
              </a:spcAft>
              <a:defRPr/>
            </a:pPr>
            <a:endParaRPr lang="en-US" sz="1100"/>
          </a:p>
        </p:txBody>
        <p:extLst>
          <p:ext uri="http://schemas.baidu.com/office/drawing/2023/templateData">
            <bd:templateData xmlns:bd="http://schemas.baidu.com/office/drawing/2023/templateData">eyJ0YWciOiJub0VkaXQifQ==</bd:templateData>
          </p:ext>
        </p:extLst>
      </p:sp>
      <p:pic>
        <p:nvPicPr>
          <p:cNvPr id="300006" name="Picture 7"/>
          <p:cNvPicPr>
            <a:picLocks noChangeAspect="1"/>
          </p:cNvPicPr>
          <p:nvPr/>
        </p:nvPicPr>
        <p:blipFill>
          <a:blip r:embed="rId3"/>
          <a:srcRect/>
          <a:stretch>
            <a:fillRect/>
          </a:stretch>
        </p:blipFill>
        <p:spPr>
          <a:xfrm rot="0">
            <a:off x="609600" y="5080000"/>
            <a:ext cx="609600" cy="609600"/>
          </a:xfrm>
          <a:prstGeom prst="rect">
            <a:avLst/>
          </a:prstGeom>
        </p:spPr>
        <p:extLst>
          <p:ext uri="http://schemas.baidu.com/office/drawing/2023/templateData">
            <bd:templateData xmlns:bd="http://schemas.baidu.com/office/drawing/2023/templateData">eyJ0YWciOiJub0VkaXQifQ==</bd:templateData>
          </p:ext>
        </p:extLst>
      </p:pic>
      <p:sp>
        <p:nvSpPr>
          <p:cNvPr id="321511" name="AutoShape 8"/>
          <p:cNvSpPr/>
          <p:nvPr/>
        </p:nvSpPr>
        <p:spPr>
          <a:xfrm rot="0">
            <a:off x="4953000" y="2032000"/>
            <a:ext cx="6604000" cy="762000"/>
          </a:xfrm>
          <a:prstGeom prst="rect">
            <a:avLst/>
          </a:prstGeom>
          <a:noFill/>
        </p:spPr>
        <p:txBody>
          <a:bodyPr anchor="ctr" anchorCtr="0" bIns="0" lIns="0" rIns="0" rtlCol="0" tIns="0" vert="horz" wrap="square">
            <a:normAutofit/>
          </a:bodyPr>
          <a:lstStyle/>
          <a:p>
            <a:pPr algn="l">
              <a:lnSpc>
                <a:spcPct val="100000"/>
              </a:lnSpc>
              <a:spcBef>
                <a:spcPct val="0"/>
              </a:spcBef>
              <a:spcAft>
                <a:spcPct val="0"/>
              </a:spcAft>
              <a:defRPr/>
            </a:pPr>
            <a:r>
              <a:rPr b="1" lang="en-US" sz="3200">
                <a:solidFill>
                  <a:srgbClr val="1F2937">
                    <a:alpha val="100000"/>
                  </a:srgbClr>
                </a:solidFill>
                <a:latin typeface="Noto Sans SC"/>
                <a:ea typeface="Noto Sans SC"/>
                <a:cs typeface="Noto Sans SC"/>
              </a:rPr>
              <a:t>改进成果评估</a:t>
            </a:r>
            <a:endParaRPr lang="en-US" sz="1100"/>
          </a:p>
        </p:txBody>
        <p:extLst>
          <p:ext uri="http://schemas.baidu.com/office/drawing/2023/templateData">
            <bd:templateData xmlns:bd="http://schemas.baidu.com/office/drawing/2023/templateData">eyJfdGVtcGxhdGVEYXRhIjp7ImNvbnRlbnRUeXBlIjoiJHRpdGxlIiwibGluZUNvdW50IjoiMSIsIndvcmRDb3VudCI6IjIwIn0sInRhZyI6IiR0aXRsZSJ9</bd:templateData>
          </p:ext>
        </p:extLst>
      </p:sp>
      <p:sp>
        <p:nvSpPr>
          <p:cNvPr id="321512" name="AutoShape 9"/>
          <p:cNvSpPr/>
          <p:nvPr/>
        </p:nvSpPr>
        <p:spPr>
          <a:xfrm rot="0">
            <a:off x="4953000" y="2794000"/>
            <a:ext cx="6604000" cy="508000"/>
          </a:xfrm>
          <a:prstGeom prst="rect">
            <a:avLst/>
          </a:prstGeom>
          <a:noFill/>
        </p:spPr>
        <p:txBody>
          <a:bodyPr anchor="ctr" anchorCtr="0" bIns="0" lIns="0" rIns="0" rtlCol="0" tIns="0" vert="horz" wrap="square">
            <a:noAutofit/>
          </a:bodyPr>
          <a:lstStyle/>
          <a:p>
            <a:pPr algn="l">
              <a:lnSpc>
                <a:spcPct val="125000"/>
              </a:lnSpc>
              <a:spcBef>
                <a:spcPct val="0"/>
              </a:spcBef>
              <a:spcAft>
                <a:spcPct val="0"/>
              </a:spcAft>
              <a:defRPr/>
            </a:pPr>
            <a:endParaRPr lang="en-US" sz="1100"/>
          </a:p>
        </p:txBody>
        <p:extLst>
          <p:ext uri="http://schemas.baidu.com/office/drawing/2023/templateData">
            <bd:templateData xmlns:bd="http://schemas.baidu.com/office/drawing/2023/templateData">eyJ0YWciOiJub0VkaXQifQ==</bd:templateData>
          </p:ext>
        </p:extLst>
      </p:sp>
      <p:cxnSp>
        <p:nvCxnSpPr>
          <p:cNvPr id="10" name="Connector 10"/>
          <p:cNvCxnSpPr/>
          <p:nvPr/>
        </p:nvCxnSpPr>
        <p:spPr>
          <a:xfrm>
            <a:off x="4953000" y="3422650"/>
            <a:ext cx="762000" cy="12700"/>
          </a:xfrm>
          <a:prstGeom prst="line">
            <a:avLst/>
          </a:prstGeom>
          <a:ln w="50800">
            <a:solidFill>
              <a:srgbClr val="1E3A8A">
                <a:alpha val="100000"/>
              </a:srgbClr>
            </a:solidFill>
            <a:prstDash val="solid"/>
            <a:headEnd len="lg" type="none" w="lg"/>
            <a:tailEnd len="lg" type="none" w="lg"/>
          </a:ln>
        </p:spPr>
        <p:extLst>
          <p:ext uri="http://schemas.baidu.com/office/drawing/2023/templateData">
            <bd:templateData xmlns:bd="http://schemas.baidu.com/office/drawing/2023/templateData">eyJ0YWciOiJub0VkaXQifQ==</bd:templateData>
          </p:ext>
        </p:extLst>
      </p:cxnSp>
      <p:sp>
        <p:nvSpPr>
          <p:cNvPr id="300010" name="AutoShape 11"/>
          <p:cNvSpPr/>
          <p:nvPr/>
        </p:nvSpPr>
        <p:spPr>
          <a:xfrm rot="0">
            <a:off x="4953000" y="3810000"/>
            <a:ext cx="3111500" cy="1778000"/>
          </a:xfrm>
          <a:prstGeom prst="roundRect">
            <a:avLst>
              <a:gd fmla="val 7142" name="adj"/>
            </a:avLst>
          </a:prstGeom>
          <a:solidFill>
            <a:srgbClr val="FFFFFF">
              <a:alpha val="100000"/>
            </a:srgbClr>
          </a:solidFill>
          <a:effectLst>
            <a:outerShdw blurRad="127000" dir="2700000" dist="50800">
              <a:srgbClr val="000000">
                <a:alpha val="5000"/>
              </a:srgbClr>
            </a:outerShdw>
          </a:effectLst>
        </p:spPr>
        <p:extLst>
          <p:ext uri="http://schemas.baidu.com/office/drawing/2023/templateData">
            <bd:templateData xmlns:bd="http://schemas.baidu.com/office/drawing/2023/templateData">eyJ0YWciOiJub0VkaXQifQ==</bd:templateData>
          </p:ext>
        </p:extLst>
      </p:sp>
      <p:pic>
        <p:nvPicPr>
          <p:cNvPr id="300011" name="Picture 12"/>
          <p:cNvPicPr>
            <a:picLocks noChangeAspect="1"/>
          </p:cNvPicPr>
          <p:nvPr/>
        </p:nvPicPr>
        <p:blipFill>
          <a:blip r:embed="rId4"/>
          <a:srcRect/>
          <a:stretch>
            <a:fillRect/>
          </a:stretch>
        </p:blipFill>
        <p:spPr>
          <a:xfrm rot="0">
            <a:off x="5207000" y="4064000"/>
            <a:ext cx="406400" cy="406400"/>
          </a:xfrm>
          <a:prstGeom prst="rect">
            <a:avLst/>
          </a:prstGeom>
        </p:spPr>
        <p:extLst>
          <p:ext uri="http://schemas.baidu.com/office/drawing/2023/templateData">
            <bd:templateData xmlns:bd="http://schemas.baidu.com/office/drawing/2023/templateData">eyJ0YWciOiJub0VkaXQifQ==</bd:templateData>
          </p:ext>
        </p:extLst>
      </p:pic>
      <p:sp>
        <p:nvSpPr>
          <p:cNvPr id="321516" name="AutoShape 13"/>
          <p:cNvSpPr/>
          <p:nvPr/>
        </p:nvSpPr>
        <p:spPr>
          <a:xfrm rot="0">
            <a:off x="5207000" y="4572000"/>
            <a:ext cx="2603500" cy="381000"/>
          </a:xfrm>
          <a:prstGeom prst="rect">
            <a:avLst/>
          </a:prstGeom>
          <a:noFill/>
        </p:spPr>
        <p:txBody>
          <a:bodyPr anchor="ctr" anchorCtr="0" bIns="0" lIns="0" rIns="0" rtlCol="0" tIns="0" vert="horz" wrap="square">
            <a:noAutofit/>
          </a:bodyPr>
          <a:lstStyle/>
          <a:p>
            <a:pPr algn="l">
              <a:lnSpc>
                <a:spcPct val="125000"/>
              </a:lnSpc>
              <a:spcBef>
                <a:spcPct val="0"/>
              </a:spcBef>
              <a:spcAft>
                <a:spcPct val="0"/>
              </a:spcAft>
              <a:defRPr/>
            </a:pPr>
            <a:endParaRPr lang="en-US" sz="1100"/>
          </a:p>
        </p:txBody>
        <p:extLst>
          <p:ext uri="http://schemas.baidu.com/office/drawing/2023/templateData">
            <bd:templateData xmlns:bd="http://schemas.baidu.com/office/drawing/2023/templateData">eyJ0YWciOiJub0VkaXQifQ==</bd:templateData>
          </p:ext>
        </p:extLst>
      </p:sp>
      <p:sp>
        <p:nvSpPr>
          <p:cNvPr id="321517" name="AutoShape 14"/>
          <p:cNvSpPr/>
          <p:nvPr/>
        </p:nvSpPr>
        <p:spPr>
          <a:xfrm rot="0">
            <a:off x="5207000" y="4953000"/>
            <a:ext cx="2603500" cy="508000"/>
          </a:xfrm>
          <a:prstGeom prst="rect">
            <a:avLst/>
          </a:prstGeom>
          <a:noFill/>
        </p:spPr>
        <p:txBody>
          <a:bodyPr anchor="ctr" anchorCtr="0" bIns="0" lIns="0" rIns="0" rtlCol="0" tIns="0" vert="horz" wrap="square">
            <a:noAutofit/>
          </a:bodyPr>
          <a:lstStyle/>
          <a:p>
            <a:pPr algn="l">
              <a:lnSpc>
                <a:spcPct val="125000"/>
              </a:lnSpc>
              <a:spcBef>
                <a:spcPct val="0"/>
              </a:spcBef>
              <a:spcAft>
                <a:spcPct val="0"/>
              </a:spcAft>
              <a:defRPr/>
            </a:pPr>
            <a:endParaRPr lang="en-US" sz="1100"/>
          </a:p>
        </p:txBody>
        <p:extLst>
          <p:ext uri="http://schemas.baidu.com/office/drawing/2023/templateData">
            <bd:templateData xmlns:bd="http://schemas.baidu.com/office/drawing/2023/templateData">eyJ0YWciOiJub0VkaXQifQ==</bd:templateData>
          </p:ext>
        </p:extLst>
      </p:sp>
      <p:sp>
        <p:nvSpPr>
          <p:cNvPr id="300014" name="AutoShape 15"/>
          <p:cNvSpPr/>
          <p:nvPr/>
        </p:nvSpPr>
        <p:spPr>
          <a:xfrm rot="0">
            <a:off x="8318500" y="3810000"/>
            <a:ext cx="3111500" cy="1778000"/>
          </a:xfrm>
          <a:prstGeom prst="roundRect">
            <a:avLst>
              <a:gd fmla="val 7142" name="adj"/>
            </a:avLst>
          </a:prstGeom>
          <a:solidFill>
            <a:srgbClr val="FFFFFF">
              <a:alpha val="100000"/>
            </a:srgbClr>
          </a:solidFill>
          <a:effectLst>
            <a:outerShdw blurRad="127000" dir="2700000" dist="50800">
              <a:srgbClr val="000000">
                <a:alpha val="5000"/>
              </a:srgbClr>
            </a:outerShdw>
          </a:effectLst>
        </p:spPr>
        <p:extLst>
          <p:ext uri="http://schemas.baidu.com/office/drawing/2023/templateData">
            <bd:templateData xmlns:bd="http://schemas.baidu.com/office/drawing/2023/templateData">eyJ0YWciOiJub0VkaXQifQ==</bd:templateData>
          </p:ext>
        </p:extLst>
      </p:sp>
      <p:pic>
        <p:nvPicPr>
          <p:cNvPr id="300015" name="Picture 16"/>
          <p:cNvPicPr>
            <a:picLocks noChangeAspect="1"/>
          </p:cNvPicPr>
          <p:nvPr/>
        </p:nvPicPr>
        <p:blipFill>
          <a:blip r:embed="rId5"/>
          <a:srcRect/>
          <a:stretch>
            <a:fillRect/>
          </a:stretch>
        </p:blipFill>
        <p:spPr>
          <a:xfrm rot="0">
            <a:off x="8572500" y="4064000"/>
            <a:ext cx="406400" cy="406400"/>
          </a:xfrm>
          <a:prstGeom prst="rect">
            <a:avLst/>
          </a:prstGeom>
        </p:spPr>
        <p:extLst>
          <p:ext uri="http://schemas.baidu.com/office/drawing/2023/templateData">
            <bd:templateData xmlns:bd="http://schemas.baidu.com/office/drawing/2023/templateData">eyJ0YWciOiJub0VkaXQifQ==</bd:templateData>
          </p:ext>
        </p:extLst>
      </p:pic>
      <p:sp>
        <p:nvSpPr>
          <p:cNvPr id="321520" name="AutoShape 17"/>
          <p:cNvSpPr/>
          <p:nvPr/>
        </p:nvSpPr>
        <p:spPr>
          <a:xfrm rot="0">
            <a:off x="8572500" y="4572000"/>
            <a:ext cx="2603500" cy="381000"/>
          </a:xfrm>
          <a:prstGeom prst="rect">
            <a:avLst/>
          </a:prstGeom>
          <a:noFill/>
        </p:spPr>
        <p:txBody>
          <a:bodyPr anchor="ctr" anchorCtr="0" bIns="0" lIns="0" rIns="0" rtlCol="0" tIns="0" vert="horz" wrap="square">
            <a:noAutofit/>
          </a:bodyPr>
          <a:lstStyle/>
          <a:p>
            <a:pPr algn="l">
              <a:lnSpc>
                <a:spcPct val="125000"/>
              </a:lnSpc>
              <a:spcBef>
                <a:spcPct val="0"/>
              </a:spcBef>
              <a:spcAft>
                <a:spcPct val="0"/>
              </a:spcAft>
              <a:defRPr/>
            </a:pPr>
            <a:endParaRPr lang="en-US" sz="1100"/>
          </a:p>
        </p:txBody>
        <p:extLst>
          <p:ext uri="http://schemas.baidu.com/office/drawing/2023/templateData">
            <bd:templateData xmlns:bd="http://schemas.baidu.com/office/drawing/2023/templateData">eyJ0YWciOiJub0VkaXQifQ==</bd:templateData>
          </p:ext>
        </p:extLst>
      </p:sp>
      <p:sp>
        <p:nvSpPr>
          <p:cNvPr id="321521" name="AutoShape 18"/>
          <p:cNvSpPr/>
          <p:nvPr/>
        </p:nvSpPr>
        <p:spPr>
          <a:xfrm rot="0">
            <a:off x="8572500" y="4953000"/>
            <a:ext cx="2603500" cy="508000"/>
          </a:xfrm>
          <a:prstGeom prst="rect">
            <a:avLst/>
          </a:prstGeom>
          <a:noFill/>
        </p:spPr>
        <p:txBody>
          <a:bodyPr anchor="ctr" anchorCtr="0" bIns="0" lIns="0" rIns="0" rtlCol="0" tIns="0" vert="horz" wrap="square">
            <a:noAutofit/>
          </a:bodyPr>
          <a:lstStyle/>
          <a:p>
            <a:pPr algn="l">
              <a:lnSpc>
                <a:spcPct val="125000"/>
              </a:lnSpc>
              <a:spcBef>
                <a:spcPct val="0"/>
              </a:spcBef>
              <a:spcAft>
                <a:spcPct val="0"/>
              </a:spcAft>
              <a:defRPr/>
            </a:pPr>
            <a:endParaRPr lang="en-US" sz="1100"/>
          </a:p>
        </p:txBody>
        <p:extLst>
          <p:ext uri="http://schemas.baidu.com/office/drawing/2023/templateData">
            <bd:templateData xmlns:bd="http://schemas.baidu.com/office/drawing/2023/templateData">eyJ0YWciOiJub0VkaXQifQ==</bd:templateData>
          </p:ext>
        </p:extLst>
      </p:sp>
    </p:spTree>
  </p:cSld>
  <p:clrMapOvr>
    <a:masterClrMapping/>
  </p:clrMapOvr>
  <p:extLst>
    <p:ext uri="http://schemas.baidu.com/office/drawing/2023/templateData">
      <bd:templateData xmlns:bd="http://schemas.baidu.com/office/drawing/2023/templateData">eyJtZCI6IiMjIOaUuei/m+aIkOaenOivhOS8sCIsInRwbGlkIjoiMTAwMDEiLCJ0cGxOYW1lIjoiaDJ0aXRsZV8zMDYwMTUxNDQ3NzAzMDNfODc1NzgyNzc5XzI2ODA3MzgwODY4MDMwM19tb2QiLCJlZGl0ZWQiOiJmYWxzZSIsImV4dHJhUGFyYW1zIjoie1wiaW5mb191cmxcIjpcImh0dHA6Ly9iai5iY2Vib3MuY29tL3YxL3dlbmt1LWFpLWRvYy8zMDYwMTUxNDQ3NzAzMDMvcnRjcy9iZGpzb24vODBiNTBhZTYwODJjZDk4My5qc29uP3Jlc3BvbnNlQ2FjaGVDb250cm9sPW1heC1hZ2UlM0QzODg4MDAwJnJlc3BvbnNlRXhwaXJlcz1GcmklMkMlMjAxNyUyMEFwciUyMDIwMjYlMjAyMSUzQTQ4JTNBMjYlMjAlMkIwODAwJmF1dGhvcml6YXRpb249YmNlLWF1dGgtdjElMkY0NmRjOGNjMzQ2NzQ0ZGFkODAwNjUxODIzYTk2ZDljZCUyRjIwMjYtMDMtMDNUMTMlM0E0OCUzQTI2WiUyRi0xJTJGaG9zdCUyRmJjMzM5NjA5NDNkM2M5NDY3ODQzN2Y1YzcyYWUxYzVmYTYzODk0ZTRlNmQzODNlNGIyNDYyNWJhNDhkZmEwNWImcmVzcG9uc2VDb250ZW50VHlwZT1hcHBsaWNhdGlvbiUyRmpzb25cIn0ifQ==</bd:templateData>
    </p:ext>
  </p:extLst>
</p:sld>
</file>

<file path=ppt/slides/slide15.xml><?xml version="1.0" encoding="utf-8"?>
<p:sld xmlns:a="http://schemas.openxmlformats.org/drawingml/2006/main" xmlns:p="http://schemas.openxmlformats.org/presentationml/2006/main" xmlns:r="http://schemas.openxmlformats.org/officeDocument/2006/relationships">
  <p:cSld>
    <p:bg>
      <p:bgPr>
        <a:solidFill>
          <a:srgbClr val="FFFFFF">
            <a:alpha val="100000"/>
          </a:srgbClr>
        </a:solidFill>
        <a:effectLst/>
      </p:bgPr>
    </p:bg>
    <p:spTree>
      <p:nvGrpSpPr>
        <p:cNvPr id="1" name=""/>
        <p:cNvGrpSpPr/>
        <p:nvPr/>
      </p:nvGrpSpPr>
      <p:grpSpPr>
        <a:xfrm>
          <a:off x="0" y="0"/>
          <a:ext cx="0" cy="0"/>
          <a:chOff x="0" y="0"/>
          <a:chExt cx="0" cy="0"/>
        </a:xfrm>
      </p:grpSpPr>
      <p:pic>
        <p:nvPicPr>
          <p:cNvPr id="414338" name="Picture 2"/>
          <p:cNvPicPr>
            <a:picLocks noChangeAspect="1"/>
          </p:cNvPicPr>
          <p:nvPr/>
        </p:nvPicPr>
        <p:blipFill>
          <a:blip r:embed="rId2"/>
          <a:srcRect/>
          <a:stretch>
            <a:fillRect/>
          </a:stretch>
        </p:blipFill>
        <p:spPr>
          <a:xfrm rot="0">
            <a:off x="11215688" y="69850"/>
            <a:ext cx="884237" cy="376238"/>
          </a:xfrm>
          <a:prstGeom prst="rect">
            <a:avLst/>
          </a:prstGeom>
          <a:noFill/>
        </p:spPr>
        <p:extLst>
          <p:ext uri="http://schemas.baidu.com/office/drawing/2023/templateData">
            <bd:templateData xmlns:bd="http://schemas.baidu.com/office/drawing/2023/templateData">eyJ0YWciOiJub0VkaXQifQ==</bd:templateData>
          </p:ext>
        </p:extLst>
      </p:pic>
      <p:pic>
        <p:nvPicPr>
          <p:cNvPr id="3" name="Picture 3"/>
          <p:cNvPicPr>
            <a:picLocks noChangeAspect="1"/>
          </p:cNvPicPr>
          <p:nvPr/>
        </p:nvPicPr>
        <p:blipFill>
          <a:blip r:embed="rId3">
            <a:alphaModFix amt="70000"/>
          </a:blip>
          <a:srcRect l="12500" r="12500"/>
          <a:stretch>
            <a:fillRect/>
          </a:stretch>
        </p:blipFill>
        <p:spPr>
          <a:xfrm rot="0">
            <a:off x="154300" y="1109992"/>
            <a:ext cx="4095887" cy="5461182"/>
          </a:xfrm>
          <a:prstGeom prst="parallelogram">
            <a:avLst/>
          </a:prstGeom>
        </p:spPr>
        <p:extLst>
          <p:ext uri="http://schemas.baidu.com/office/drawing/2023/templateData">
            <bd:templateData xmlns:bd="http://schemas.baidu.com/office/drawing/2023/templateData">eyJ0YWciOiIkaW1nMCJ9</bd:templateData>
          </p:ext>
        </p:extLst>
      </p:pic>
      <p:sp>
        <p:nvSpPr>
          <p:cNvPr id="4" name="TextBox 4"/>
          <p:cNvSpPr txBox="1"/>
          <p:nvPr/>
        </p:nvSpPr>
        <p:spPr>
          <a:xfrm rot="0">
            <a:off x="5021790" y="1109992"/>
            <a:ext cx="5989821" cy="719999"/>
          </a:xfrm>
          <a:prstGeom prst="rect">
            <a:avLst/>
          </a:prstGeom>
          <a:ln/>
        </p:spPr>
        <p:txBody>
          <a:bodyPr anchor="t" anchorCtr="0" bIns="123825" lIns="123825" rIns="57150" rtlCol="0" tIns="123825" vert="horz" wrap="square">
            <a:normAutofit/>
          </a:bodyPr>
          <a:lstStyle/>
          <a:p>
            <a:pPr>
              <a:lnSpc>
                <a:spcPct val="140000"/>
              </a:lnSpc>
            </a:pPr>
            <a:r>
              <a:rPr b="1" lang="en-US" sz="2250">
                <a:solidFill>
                  <a:schemeClr val="accent1"/>
                </a:solidFill>
                <a:latin typeface="Microsoft Yahei"/>
                <a:ea typeface="Microsoft Yahei"/>
                <a:cs typeface="Microsoft Yahei"/>
              </a:rPr>
              <a:t>生产效率显著提升</a:t>
            </a:r>
          </a:p>
        </p:txBody>
        <p:extLst>
          <p:ext uri="http://schemas.baidu.com/office/drawing/2023/templateData">
            <bd:templateData xmlns:bd="http://schemas.baidu.com/office/drawing/2023/templateData">eyJ0YWciOiIkaXRlbTFfdGl0bGUifQ==</bd:templateData>
          </p:ext>
        </p:extLst>
      </p:sp>
      <p:sp>
        <p:nvSpPr>
          <p:cNvPr id="5" name="AutoShape 5"/>
          <p:cNvSpPr/>
          <p:nvPr/>
        </p:nvSpPr>
        <p:spPr>
          <a:xfrm rot="0">
            <a:off x="3723196" y="1295798"/>
            <a:ext cx="668149" cy="523974"/>
          </a:xfrm>
          <a:prstGeom prst="rect">
            <a:avLst/>
          </a:prstGeom>
          <a:solidFill>
            <a:schemeClr val="accent2">
              <a:alpha val="100000"/>
            </a:schemeClr>
          </a:solidFill>
          <a:ln/>
        </p:spPr>
        <p:extLst>
          <p:ext uri="http://schemas.baidu.com/office/drawing/2023/templateData">
            <bd:templateData xmlns:bd="http://schemas.baidu.com/office/drawing/2023/templateData">eyJ0YWciOiJub0VkaXQifQ==</bd:templateData>
          </p:ext>
        </p:extLst>
      </p:sp>
      <p:sp>
        <p:nvSpPr>
          <p:cNvPr id="6" name="AutoShape 6"/>
          <p:cNvSpPr/>
          <p:nvPr/>
        </p:nvSpPr>
        <p:spPr>
          <a:xfrm rot="0">
            <a:off x="4144917" y="1295798"/>
            <a:ext cx="523974" cy="523974"/>
          </a:xfrm>
          <a:prstGeom prst="ellipse">
            <a:avLst/>
          </a:prstGeom>
          <a:solidFill>
            <a:schemeClr val="accent2">
              <a:alpha val="100000"/>
            </a:schemeClr>
          </a:solidFill>
          <a:ln/>
        </p:spPr>
        <p:extLst>
          <p:ext uri="http://schemas.baidu.com/office/drawing/2023/templateData">
            <bd:templateData xmlns:bd="http://schemas.baidu.com/office/drawing/2023/templateData">eyJ0YWciOiJub0VkaXQifQ==</bd:templateData>
          </p:ext>
        </p:extLst>
      </p:sp>
      <p:sp>
        <p:nvSpPr>
          <p:cNvPr id="7" name="AutoShape 7"/>
          <p:cNvSpPr/>
          <p:nvPr/>
        </p:nvSpPr>
        <p:spPr>
          <a:xfrm rot="0">
            <a:off x="3461209" y="1295798"/>
            <a:ext cx="523974" cy="523974"/>
          </a:xfrm>
          <a:prstGeom prst="ellipse">
            <a:avLst/>
          </a:prstGeom>
          <a:solidFill>
            <a:schemeClr val="accent2">
              <a:alpha val="100000"/>
            </a:schemeClr>
          </a:solidFill>
          <a:ln/>
        </p:spPr>
        <p:extLst>
          <p:ext uri="http://schemas.baidu.com/office/drawing/2023/templateData">
            <bd:templateData xmlns:bd="http://schemas.baidu.com/office/drawing/2023/templateData">eyJ0YWciOiJub0VkaXQifQ==</bd:templateData>
          </p:ext>
        </p:extLst>
      </p:sp>
      <p:sp>
        <p:nvSpPr>
          <p:cNvPr id="8" name="TextBox 8"/>
          <p:cNvSpPr txBox="1"/>
          <p:nvPr/>
        </p:nvSpPr>
        <p:spPr>
          <a:xfrm rot="0">
            <a:off x="3629632" y="1174560"/>
            <a:ext cx="761713" cy="754837"/>
          </a:xfrm>
          <a:prstGeom prst="rect">
            <a:avLst/>
          </a:prstGeom>
          <a:ln/>
        </p:spPr>
        <p:txBody>
          <a:bodyPr anchor="t" anchorCtr="0" bIns="123825" lIns="123825" rIns="57150" rtlCol="0" tIns="123825" vert="horz" wrap="square">
            <a:normAutofit/>
          </a:bodyPr>
          <a:lstStyle/>
          <a:p>
            <a:pPr algn="ctr">
              <a:lnSpc>
                <a:spcPct val="150000"/>
              </a:lnSpc>
            </a:pPr>
            <a:r>
              <a:rPr b="1" lang="en-US" sz="2250">
                <a:solidFill>
                  <a:srgbClr val="FFFFFF"/>
                </a:solidFill>
                <a:latin typeface="Microsoft Yahei"/>
                <a:ea typeface="Microsoft Yahei"/>
                <a:cs typeface="Microsoft Yahei"/>
              </a:rPr>
              <a:t>01</a:t>
            </a:r>
          </a:p>
        </p:txBody>
        <p:extLst>
          <p:ext uri="http://schemas.baidu.com/office/drawing/2023/templateData">
            <bd:templateData xmlns:bd="http://schemas.baidu.com/office/drawing/2023/templateData">eyJ0YWciOiJub0VkaXQifQ==</bd:templateData>
          </p:ext>
        </p:extLst>
      </p:sp>
      <p:sp>
        <p:nvSpPr>
          <p:cNvPr id="9" name="TextBox 9"/>
          <p:cNvSpPr txBox="1"/>
          <p:nvPr/>
        </p:nvSpPr>
        <p:spPr>
          <a:xfrm rot="0">
            <a:off x="5021790" y="1611739"/>
            <a:ext cx="5833336" cy="1277417"/>
          </a:xfrm>
          <a:prstGeom prst="rect">
            <a:avLst/>
          </a:prstGeom>
          <a:ln/>
        </p:spPr>
        <p:txBody>
          <a:bodyPr anchor="t" anchorCtr="0" bIns="123825" lIns="123825" rIns="57150" rtlCol="0" tIns="123825" vert="horz" wrap="square">
            <a:normAutofit/>
          </a:bodyPr>
          <a:lstStyle/>
          <a:p>
            <a:pPr>
              <a:lnSpc>
                <a:spcPct val="150000"/>
              </a:lnSpc>
            </a:pPr>
            <a:r>
              <a:rPr lang="en-US" sz="1425">
                <a:solidFill>
                  <a:schemeClr val="dk1"/>
                </a:solidFill>
                <a:latin typeface="Microsoft Yahei"/>
                <a:ea typeface="Microsoft Yahei"/>
                <a:cs typeface="Microsoft Yahei"/>
              </a:rPr>
              <a:t>通过价值流优化和拉动式生产系统的引入，生产环节的等待时间和搬运浪费减少80%，单批次产品流转时间从2小时缩短至20分钟，直接推动整体流程周期压缩30%。</a:t>
            </a:r>
          </a:p>
        </p:txBody>
        <p:extLst>
          <p:ext uri="http://schemas.baidu.com/office/drawing/2023/templateData">
            <bd:templateData xmlns:bd="http://schemas.baidu.com/office/drawing/2023/templateData">eyJ0YWciOiIkaXRlbTFfYyJ9</bd:templateData>
          </p:ext>
        </p:extLst>
      </p:sp>
      <p:sp>
        <p:nvSpPr>
          <p:cNvPr id="10" name="TextBox 10"/>
          <p:cNvSpPr txBox="1"/>
          <p:nvPr/>
        </p:nvSpPr>
        <p:spPr>
          <a:xfrm rot="0">
            <a:off x="4603086" y="2766189"/>
            <a:ext cx="5989821" cy="719999"/>
          </a:xfrm>
          <a:prstGeom prst="rect">
            <a:avLst/>
          </a:prstGeom>
          <a:ln/>
        </p:spPr>
        <p:txBody>
          <a:bodyPr anchor="t" anchorCtr="0" bIns="123825" lIns="123825" rIns="57150" rtlCol="0" tIns="123825" vert="horz" wrap="square">
            <a:normAutofit/>
          </a:bodyPr>
          <a:lstStyle/>
          <a:p>
            <a:pPr>
              <a:lnSpc>
                <a:spcPct val="140000"/>
              </a:lnSpc>
            </a:pPr>
            <a:r>
              <a:rPr b="1" lang="en-US" sz="2250">
                <a:solidFill>
                  <a:schemeClr val="accent1"/>
                </a:solidFill>
                <a:latin typeface="Microsoft Yahei"/>
                <a:ea typeface="Microsoft Yahei"/>
                <a:cs typeface="Microsoft Yahei"/>
              </a:rPr>
              <a:t>资源利用率优化</a:t>
            </a:r>
          </a:p>
        </p:txBody>
        <p:extLst>
          <p:ext uri="http://schemas.baidu.com/office/drawing/2023/templateData">
            <bd:templateData xmlns:bd="http://schemas.baidu.com/office/drawing/2023/templateData">eyJ0YWciOiIkaXRlbTJfdGl0bGUifQ==</bd:templateData>
          </p:ext>
        </p:extLst>
      </p:sp>
      <p:sp>
        <p:nvSpPr>
          <p:cNvPr id="11" name="AutoShape 11"/>
          <p:cNvSpPr/>
          <p:nvPr/>
        </p:nvSpPr>
        <p:spPr>
          <a:xfrm rot="0">
            <a:off x="3304492" y="2951995"/>
            <a:ext cx="668149" cy="523974"/>
          </a:xfrm>
          <a:prstGeom prst="rect">
            <a:avLst/>
          </a:prstGeom>
          <a:solidFill>
            <a:schemeClr val="accent2">
              <a:alpha val="100000"/>
            </a:schemeClr>
          </a:solidFill>
          <a:ln/>
        </p:spPr>
        <p:extLst>
          <p:ext uri="http://schemas.baidu.com/office/drawing/2023/templateData">
            <bd:templateData xmlns:bd="http://schemas.baidu.com/office/drawing/2023/templateData">eyJ0YWciOiJub0VkaXQifQ==</bd:templateData>
          </p:ext>
        </p:extLst>
      </p:sp>
      <p:sp>
        <p:nvSpPr>
          <p:cNvPr id="12" name="AutoShape 12"/>
          <p:cNvSpPr/>
          <p:nvPr/>
        </p:nvSpPr>
        <p:spPr>
          <a:xfrm rot="0">
            <a:off x="3726213" y="2951995"/>
            <a:ext cx="523974" cy="523974"/>
          </a:xfrm>
          <a:prstGeom prst="ellipse">
            <a:avLst/>
          </a:prstGeom>
          <a:solidFill>
            <a:schemeClr val="accent2">
              <a:alpha val="100000"/>
            </a:schemeClr>
          </a:solidFill>
          <a:ln/>
        </p:spPr>
        <p:extLst>
          <p:ext uri="http://schemas.baidu.com/office/drawing/2023/templateData">
            <bd:templateData xmlns:bd="http://schemas.baidu.com/office/drawing/2023/templateData">eyJ0YWciOiJub0VkaXQifQ==</bd:templateData>
          </p:ext>
        </p:extLst>
      </p:sp>
      <p:sp>
        <p:nvSpPr>
          <p:cNvPr id="13" name="AutoShape 13"/>
          <p:cNvSpPr/>
          <p:nvPr/>
        </p:nvSpPr>
        <p:spPr>
          <a:xfrm rot="0">
            <a:off x="3042505" y="2951995"/>
            <a:ext cx="523974" cy="523974"/>
          </a:xfrm>
          <a:prstGeom prst="ellipse">
            <a:avLst/>
          </a:prstGeom>
          <a:solidFill>
            <a:schemeClr val="accent2">
              <a:alpha val="100000"/>
            </a:schemeClr>
          </a:solidFill>
          <a:ln/>
        </p:spPr>
        <p:extLst>
          <p:ext uri="http://schemas.baidu.com/office/drawing/2023/templateData">
            <bd:templateData xmlns:bd="http://schemas.baidu.com/office/drawing/2023/templateData">eyJ0YWciOiJub0VkaXQifQ==</bd:templateData>
          </p:ext>
        </p:extLst>
      </p:sp>
      <p:sp>
        <p:nvSpPr>
          <p:cNvPr id="14" name="TextBox 14"/>
          <p:cNvSpPr txBox="1"/>
          <p:nvPr/>
        </p:nvSpPr>
        <p:spPr>
          <a:xfrm rot="0">
            <a:off x="3094713" y="2830757"/>
            <a:ext cx="1050205" cy="754837"/>
          </a:xfrm>
          <a:prstGeom prst="rect">
            <a:avLst/>
          </a:prstGeom>
          <a:ln/>
        </p:spPr>
        <p:txBody>
          <a:bodyPr anchor="t" anchorCtr="0" bIns="123825" lIns="123825" rIns="57150" rtlCol="0" tIns="123825" vert="horz" wrap="square">
            <a:normAutofit/>
          </a:bodyPr>
          <a:lstStyle/>
          <a:p>
            <a:pPr algn="ctr">
              <a:lnSpc>
                <a:spcPct val="150000"/>
              </a:lnSpc>
            </a:pPr>
            <a:r>
              <a:rPr b="1" lang="en-US" sz="2250">
                <a:solidFill>
                  <a:srgbClr val="FFFFFF"/>
                </a:solidFill>
                <a:latin typeface="Microsoft Yahei"/>
                <a:ea typeface="Microsoft Yahei"/>
                <a:cs typeface="Microsoft Yahei"/>
              </a:rPr>
              <a:t>02</a:t>
            </a:r>
          </a:p>
        </p:txBody>
        <p:extLst>
          <p:ext uri="http://schemas.baidu.com/office/drawing/2023/templateData">
            <bd:templateData xmlns:bd="http://schemas.baidu.com/office/drawing/2023/templateData">eyJ0YWciOiJub0VkaXQifQ==</bd:templateData>
          </p:ext>
        </p:extLst>
      </p:sp>
      <p:sp>
        <p:nvSpPr>
          <p:cNvPr id="15" name="TextBox 15"/>
          <p:cNvSpPr txBox="1"/>
          <p:nvPr/>
        </p:nvSpPr>
        <p:spPr>
          <a:xfrm rot="0">
            <a:off x="4603086" y="3267935"/>
            <a:ext cx="5833336" cy="1277417"/>
          </a:xfrm>
          <a:prstGeom prst="rect">
            <a:avLst/>
          </a:prstGeom>
          <a:ln/>
        </p:spPr>
        <p:txBody>
          <a:bodyPr anchor="t" anchorCtr="0" bIns="123825" lIns="123825" rIns="57150" rtlCol="0" tIns="123825" vert="horz" wrap="square">
            <a:normAutofit/>
          </a:bodyPr>
          <a:lstStyle/>
          <a:p>
            <a:pPr>
              <a:lnSpc>
                <a:spcPct val="150000"/>
              </a:lnSpc>
            </a:pPr>
            <a:r>
              <a:rPr lang="en-US" sz="1425">
                <a:solidFill>
                  <a:schemeClr val="dk1"/>
                </a:solidFill>
                <a:latin typeface="Microsoft Yahei"/>
                <a:ea typeface="Microsoft Yahei"/>
                <a:cs typeface="Microsoft Yahei"/>
              </a:rPr>
              <a:t>重新规划车间布局，采用U型生产单元和自动化传送带，工序间距离缩短75%，设备空置率降低15%，实现生产资源的高效协同。</a:t>
            </a:r>
          </a:p>
        </p:txBody>
        <p:extLst>
          <p:ext uri="http://schemas.baidu.com/office/drawing/2023/templateData">
            <bd:templateData xmlns:bd="http://schemas.baidu.com/office/drawing/2023/templateData">eyJ0YWciOiIkaXRlbTJfYyJ9</bd:templateData>
          </p:ext>
        </p:extLst>
      </p:sp>
      <p:sp>
        <p:nvSpPr>
          <p:cNvPr id="16" name="TextBox 16"/>
          <p:cNvSpPr txBox="1"/>
          <p:nvPr/>
        </p:nvSpPr>
        <p:spPr>
          <a:xfrm rot="0">
            <a:off x="4221062" y="4422385"/>
            <a:ext cx="5989821" cy="719999"/>
          </a:xfrm>
          <a:prstGeom prst="rect">
            <a:avLst/>
          </a:prstGeom>
          <a:ln/>
        </p:spPr>
        <p:txBody>
          <a:bodyPr anchor="t" anchorCtr="0" bIns="123825" lIns="123825" rIns="57150" rtlCol="0" tIns="123825" vert="horz" wrap="square">
            <a:normAutofit/>
          </a:bodyPr>
          <a:lstStyle/>
          <a:p>
            <a:pPr>
              <a:lnSpc>
                <a:spcPct val="140000"/>
              </a:lnSpc>
            </a:pPr>
            <a:r>
              <a:rPr b="1" lang="en-US" sz="2250">
                <a:solidFill>
                  <a:schemeClr val="accent1"/>
                </a:solidFill>
                <a:latin typeface="Microsoft Yahei"/>
                <a:ea typeface="Microsoft Yahei"/>
                <a:cs typeface="Microsoft Yahei"/>
              </a:rPr>
              <a:t>端到端可靠性增强</a:t>
            </a:r>
          </a:p>
        </p:txBody>
        <p:extLst>
          <p:ext uri="http://schemas.baidu.com/office/drawing/2023/templateData">
            <bd:templateData xmlns:bd="http://schemas.baidu.com/office/drawing/2023/templateData">eyJ0YWciOiIkaXRlbTNfdGl0bGUifQ==</bd:templateData>
          </p:ext>
        </p:extLst>
      </p:sp>
      <p:sp>
        <p:nvSpPr>
          <p:cNvPr id="17" name="AutoShape 17"/>
          <p:cNvSpPr/>
          <p:nvPr/>
        </p:nvSpPr>
        <p:spPr>
          <a:xfrm rot="0">
            <a:off x="2922468" y="4608191"/>
            <a:ext cx="668149" cy="523974"/>
          </a:xfrm>
          <a:prstGeom prst="rect">
            <a:avLst/>
          </a:prstGeom>
          <a:solidFill>
            <a:schemeClr val="accent2">
              <a:alpha val="100000"/>
            </a:schemeClr>
          </a:solidFill>
          <a:ln/>
        </p:spPr>
        <p:extLst>
          <p:ext uri="http://schemas.baidu.com/office/drawing/2023/templateData">
            <bd:templateData xmlns:bd="http://schemas.baidu.com/office/drawing/2023/templateData">eyJ0YWciOiJub0VkaXQifQ==</bd:templateData>
          </p:ext>
        </p:extLst>
      </p:sp>
      <p:sp>
        <p:nvSpPr>
          <p:cNvPr id="18" name="AutoShape 18"/>
          <p:cNvSpPr/>
          <p:nvPr/>
        </p:nvSpPr>
        <p:spPr>
          <a:xfrm rot="0">
            <a:off x="3344189" y="4608191"/>
            <a:ext cx="523974" cy="523974"/>
          </a:xfrm>
          <a:prstGeom prst="ellipse">
            <a:avLst/>
          </a:prstGeom>
          <a:solidFill>
            <a:schemeClr val="accent2">
              <a:alpha val="100000"/>
            </a:schemeClr>
          </a:solidFill>
          <a:ln/>
        </p:spPr>
        <p:extLst>
          <p:ext uri="http://schemas.baidu.com/office/drawing/2023/templateData">
            <bd:templateData xmlns:bd="http://schemas.baidu.com/office/drawing/2023/templateData">eyJ0YWciOiJub0VkaXQifQ==</bd:templateData>
          </p:ext>
        </p:extLst>
      </p:sp>
      <p:sp>
        <p:nvSpPr>
          <p:cNvPr id="19" name="AutoShape 19"/>
          <p:cNvSpPr/>
          <p:nvPr/>
        </p:nvSpPr>
        <p:spPr>
          <a:xfrm rot="0">
            <a:off x="2660481" y="4608191"/>
            <a:ext cx="523974" cy="523974"/>
          </a:xfrm>
          <a:prstGeom prst="ellipse">
            <a:avLst/>
          </a:prstGeom>
          <a:solidFill>
            <a:schemeClr val="accent2">
              <a:alpha val="100000"/>
            </a:schemeClr>
          </a:solidFill>
          <a:ln/>
        </p:spPr>
        <p:extLst>
          <p:ext uri="http://schemas.baidu.com/office/drawing/2023/templateData">
            <bd:templateData xmlns:bd="http://schemas.baidu.com/office/drawing/2023/templateData">eyJ0YWciOiJub0VkaXQifQ==</bd:templateData>
          </p:ext>
        </p:extLst>
      </p:sp>
      <p:sp>
        <p:nvSpPr>
          <p:cNvPr id="20" name="TextBox 20"/>
          <p:cNvSpPr txBox="1"/>
          <p:nvPr/>
        </p:nvSpPr>
        <p:spPr>
          <a:xfrm rot="0">
            <a:off x="2741771" y="4486953"/>
            <a:ext cx="1062715" cy="754837"/>
          </a:xfrm>
          <a:prstGeom prst="rect">
            <a:avLst/>
          </a:prstGeom>
          <a:ln/>
        </p:spPr>
        <p:txBody>
          <a:bodyPr anchor="t" anchorCtr="0" bIns="123825" lIns="123825" rIns="57150" rtlCol="0" tIns="123825" vert="horz" wrap="square">
            <a:normAutofit/>
          </a:bodyPr>
          <a:lstStyle/>
          <a:p>
            <a:pPr algn="ctr">
              <a:lnSpc>
                <a:spcPct val="150000"/>
              </a:lnSpc>
            </a:pPr>
            <a:r>
              <a:rPr b="1" lang="en-US" sz="2250">
                <a:solidFill>
                  <a:srgbClr val="FFFFFF"/>
                </a:solidFill>
                <a:latin typeface="Microsoft Yahei"/>
                <a:ea typeface="Microsoft Yahei"/>
                <a:cs typeface="Microsoft Yahei"/>
              </a:rPr>
              <a:t>03</a:t>
            </a:r>
          </a:p>
        </p:txBody>
        <p:extLst>
          <p:ext uri="http://schemas.baidu.com/office/drawing/2023/templateData">
            <bd:templateData xmlns:bd="http://schemas.baidu.com/office/drawing/2023/templateData">eyJ0YWciOiJub0VkaXQifQ==</bd:templateData>
          </p:ext>
        </p:extLst>
      </p:sp>
      <p:sp>
        <p:nvSpPr>
          <p:cNvPr id="21" name="TextBox 21"/>
          <p:cNvSpPr txBox="1"/>
          <p:nvPr/>
        </p:nvSpPr>
        <p:spPr>
          <a:xfrm rot="0">
            <a:off x="4221062" y="4924131"/>
            <a:ext cx="5833336" cy="1277417"/>
          </a:xfrm>
          <a:prstGeom prst="rect">
            <a:avLst/>
          </a:prstGeom>
          <a:ln/>
        </p:spPr>
        <p:txBody>
          <a:bodyPr anchor="t" anchorCtr="0" bIns="123825" lIns="123825" rIns="57150" rtlCol="0" tIns="123825" vert="horz" wrap="square">
            <a:normAutofit/>
          </a:bodyPr>
          <a:lstStyle/>
          <a:p>
            <a:pPr>
              <a:lnSpc>
                <a:spcPct val="150000"/>
              </a:lnSpc>
            </a:pPr>
            <a:r>
              <a:rPr lang="en-US" sz="1425">
                <a:solidFill>
                  <a:schemeClr val="dk1"/>
                </a:solidFill>
                <a:latin typeface="Microsoft Yahei"/>
                <a:ea typeface="Microsoft Yahei"/>
                <a:cs typeface="Microsoft Yahei"/>
              </a:rPr>
              <a:t>通过CoPQ系统和MTPA评估体系监控全流程，异常处理响应时间缩短40%，确保生产稳定性与交付准时率同步提升。</a:t>
            </a:r>
          </a:p>
        </p:txBody>
        <p:extLst>
          <p:ext uri="http://schemas.baidu.com/office/drawing/2023/templateData">
            <bd:templateData xmlns:bd="http://schemas.baidu.com/office/drawing/2023/templateData">eyJ0YWciOiIkaXRlbTNfYyJ9</bd:templateData>
          </p:ext>
        </p:extLst>
      </p:sp>
      <p:sp>
        <p:nvSpPr>
          <p:cNvPr id="22" name="TextBox 22"/>
          <p:cNvSpPr txBox="1"/>
          <p:nvPr/>
        </p:nvSpPr>
        <p:spPr>
          <a:xfrm rot="0">
            <a:off x="1094842" y="93878"/>
            <a:ext cx="10001250" cy="914400"/>
          </a:xfrm>
          <a:prstGeom prst="rect">
            <a:avLst/>
          </a:prstGeom>
          <a:ln/>
        </p:spPr>
        <p:txBody>
          <a:bodyPr anchor="t" anchorCtr="0" bIns="123825" lIns="123825" rIns="57150" rtlCol="0" tIns="123825" vert="horz" wrap="square">
            <a:normAutofit/>
          </a:bodyPr>
          <a:lstStyle/>
          <a:p>
            <a:pPr>
              <a:lnSpc>
                <a:spcPct val="140000"/>
              </a:lnSpc>
            </a:pPr>
            <a:r>
              <a:rPr b="1" lang="en-US" sz="3000">
                <a:latin typeface="Microsoft Yahei"/>
                <a:ea typeface="Microsoft Yahei"/>
                <a:cs typeface="Microsoft Yahei"/>
              </a:rPr>
              <a:t>流程周期缩短30%分析</a:t>
            </a:r>
          </a:p>
        </p:txBody>
        <p:extLst>
          <p:ext uri="http://schemas.baidu.com/office/drawing/2023/templateData">
            <bd:templateData xmlns:bd="http://schemas.baidu.com/office/drawing/2023/templateData">eyJ0YWciOiIkdGl0bGUifQ==</bd:templateData>
          </p:ext>
        </p:extLst>
      </p:sp>
    </p:spTree>
  </p:cSld>
  <p:clrMapOvr>
    <a:masterClrMapping/>
  </p:clrMapOvr>
  <p:extLst>
    <p:ext uri="http://schemas.baidu.com/office/drawing/2023/templateData">
      <bd:templateData xmlns:bd="http://schemas.baidu.com/office/drawing/2023/templateData">eyJtZCI6IiMjIOa1geeoi+WRqOacn+e8qeefrTMwJeWIhuaekFxuIyMjIOeUn+S6p+aViOeOh+aYvuiRl+aPkOWNh1xu6YCa6L+H5Lu35YC85rWB5LyY5YyW5ZKM5ouJ5Yqo5byP55Sf5Lqn57O757uf55qE5byV5YWl77yM55Sf5Lqn546v6IqC55qE562J5b6F5pe26Ze05ZKM5pCs6L+Q5rWq6LS55YeP5bCRODAl77yM5Y2V5om55qyh5Lqn5ZOB5rWB6L2s5pe26Ze05LuOMuWwj+aXtue8qeefreiHszIw5YiG6ZKf77yM55u05o6l5o6o5Yqo5pW05L2T5rWB56iL5ZGo5pyf5Y6L57ypMzAl44CCXG4jIyMg6LWE5rqQ5Yip55So546H5LyY5YyWXG7ph43mlrDop4TliJLovabpl7TluIPlsYDvvIzph4fnlKhV5Z6L55Sf5Lqn5Y2V5YWD5ZKM6Ieq5Yqo5YyW5Lyg6YCB5bim77yM5bel5bqP6Ze06Led56a757yp55+tNzUl77yM6K6+5aSH56m6572u546H6ZmN5L2OMTUl77yM5a6e546w55Sf5Lqn6LWE5rqQ55qE6auY5pWI5Y2P5ZCM44CCXG4jIyMg56uv5Yiw56uv5Y+v6Z2g5oCn5aKe5by6XG7pgJrov4dDb1BR57O757uf5ZKMTVRQQeivhOS8sOS9k+ezu+ebkeaOp+WFqOa1geeoi++8jOW8guW4uOWkhOeQhuWTjeW6lOaXtumXtOe8qeefrTQwJe+8jOehruS/neeUn+S6p+eos+WumuaAp+S4juS6pOS7mOWHhuaXtueOh+WQjOatpeaPkOWNh+OAgiIsInRwbGlkIjoiMTAwMDEiLCJ0cGxOYW1lIjoibGlzdDNfSW1nM19tb2QiLCJlZGl0ZWQiOiJmYWxzZSIsImV4dHJhUGFyYW1zIjoie1wiaW5mb191cmxcIjpcImh0dHA6Ly9iai5iY2Vib3MuY29tL3YxL3dlbmt1LWFpLWRvYy8zMDYwMTUxNDQ3NzAzMDMvcnRjcy9iZGpzb24vODBiNTBhZTYwODJjZDk4My5qc29uP3Jlc3BvbnNlQ2FjaGVDb250cm9sPW1heC1hZ2UlM0QzODg4MDAwJnJlc3BvbnNlRXhwaXJlcz1GcmklMkMlMjAxNyUyMEFwciUyMDIwMjYlMjAyMSUzQTQ4JTNBMjYlMjAlMkIwODAwJmF1dGhvcml6YXRpb249YmNlLWF1dGgtdjElMkY0NmRjOGNjMzQ2NzQ0ZGFkODAwNjUxODIzYTk2ZDljZCUyRjIwMjYtMDMtMDNUMTMlM0E0OCUzQTI2WiUyRi0xJTJGaG9zdCUyRmJjMzM5NjA5NDNkM2M5NDY3ODQzN2Y1YzcyYWUxYzVmYTYzODk0ZTRlNmQzODNlNGIyNDYyNWJhNDhkZmEwNWImcmVzcG9uc2VDb250ZW50VHlwZT1hcHBsaWNhdGlvbiUyRmpzb25cIn0ifQ==</bd:templateData>
    </p:ext>
  </p:extLst>
</p:sld>
</file>

<file path=ppt/slides/slide16.xml><?xml version="1.0" encoding="utf-8"?>
<p:sld xmlns:a="http://schemas.openxmlformats.org/drawingml/2006/main" xmlns:p="http://schemas.openxmlformats.org/presentationml/2006/main" xmlns:r="http://schemas.openxmlformats.org/officeDocument/2006/relationships">
  <p:cSld>
    <p:bg>
      <p:bgPr>
        <a:solidFill>
          <a:srgbClr val="FFFFFF">
            <a:alpha val="100000"/>
          </a:srgbClr>
        </a:solidFill>
        <a:effectLst/>
      </p:bgPr>
    </p:bg>
    <p:spTree>
      <p:nvGrpSpPr>
        <p:cNvPr id="1" name=""/>
        <p:cNvGrpSpPr/>
        <p:nvPr/>
      </p:nvGrpSpPr>
      <p:grpSpPr>
        <a:xfrm>
          <a:off x="0" y="0"/>
          <a:ext cx="0" cy="0"/>
          <a:chOff x="0" y="0"/>
          <a:chExt cx="0" cy="0"/>
        </a:xfrm>
      </p:grpSpPr>
      <p:pic>
        <p:nvPicPr>
          <p:cNvPr id="414338" name="Picture 2"/>
          <p:cNvPicPr>
            <a:picLocks noChangeAspect="1"/>
          </p:cNvPicPr>
          <p:nvPr/>
        </p:nvPicPr>
        <p:blipFill>
          <a:blip r:embed="rId2"/>
          <a:srcRect/>
          <a:stretch>
            <a:fillRect/>
          </a:stretch>
        </p:blipFill>
        <p:spPr>
          <a:xfrm rot="0">
            <a:off x="11215688" y="69850"/>
            <a:ext cx="884237" cy="376238"/>
          </a:xfrm>
          <a:prstGeom prst="rect">
            <a:avLst/>
          </a:prstGeom>
          <a:noFill/>
        </p:spPr>
        <p:extLst>
          <p:ext uri="http://schemas.baidu.com/office/drawing/2023/templateData">
            <bd:templateData xmlns:bd="http://schemas.baidu.com/office/drawing/2023/templateData">eyJ0YWciOiJub0VkaXQifQ==</bd:templateData>
          </p:ext>
        </p:extLst>
      </p:pic>
      <p:sp>
        <p:nvSpPr>
          <p:cNvPr id="3" name="TextBox 3"/>
          <p:cNvSpPr txBox="1"/>
          <p:nvPr/>
        </p:nvSpPr>
        <p:spPr>
          <a:xfrm rot="0">
            <a:off x="5698613" y="2968756"/>
            <a:ext cx="4306342" cy="379596"/>
          </a:xfrm>
          <a:prstGeom prst="rect">
            <a:avLst/>
          </a:prstGeom>
          <a:ln/>
        </p:spPr>
        <p:txBody>
          <a:bodyPr anchor="t" anchorCtr="0" bIns="57150" lIns="114300" rIns="114300" rtlCol="0" tIns="57150" vert="horz" wrap="square">
            <a:normAutofit/>
          </a:bodyPr>
          <a:lstStyle/>
          <a:p>
            <a:pPr>
              <a:lnSpc>
                <a:spcPct val="77000"/>
              </a:lnSpc>
            </a:pPr>
            <a:r>
              <a:rPr b="1" lang="en-US" sz="2250">
                <a:solidFill>
                  <a:schemeClr val="accent1"/>
                </a:solidFill>
                <a:latin typeface="Microsoft Yahei"/>
                <a:ea typeface="Microsoft Yahei"/>
                <a:cs typeface="Microsoft Yahei"/>
              </a:rPr>
              <a:t>跨部门协作效率提升</a:t>
            </a:r>
          </a:p>
        </p:txBody>
        <p:extLst>
          <p:ext uri="http://schemas.baidu.com/office/drawing/2023/templateData">
            <bd:templateData xmlns:bd="http://schemas.baidu.com/office/drawing/2023/templateData">eyJ0YWciOiIkaXRlbTJfdGl0bGUifQ==</bd:templateData>
          </p:ext>
        </p:extLst>
      </p:sp>
      <p:sp>
        <p:nvSpPr>
          <p:cNvPr id="4" name="TextBox 4"/>
          <p:cNvSpPr txBox="1"/>
          <p:nvPr/>
        </p:nvSpPr>
        <p:spPr>
          <a:xfrm rot="0">
            <a:off x="5698613" y="3405327"/>
            <a:ext cx="5508580" cy="668829"/>
          </a:xfrm>
          <a:prstGeom prst="rect">
            <a:avLst/>
          </a:prstGeom>
          <a:ln/>
        </p:spPr>
        <p:txBody>
          <a:bodyPr anchor="t" anchorCtr="0" bIns="57150" lIns="114300" rIns="114300" rtlCol="0" tIns="57150" vert="horz" wrap="square">
            <a:normAutofit/>
          </a:bodyPr>
          <a:lstStyle/>
          <a:p>
            <a:pPr>
              <a:lnSpc>
                <a:spcPct val="120000"/>
              </a:lnSpc>
            </a:pPr>
            <a:r>
              <a:rPr lang="en-US" sz="1425">
                <a:solidFill>
                  <a:schemeClr val="dk1"/>
                </a:solidFill>
                <a:latin typeface="Microsoft Yahei"/>
                <a:ea typeface="Microsoft Yahei"/>
                <a:cs typeface="Microsoft Yahei"/>
              </a:rPr>
              <a:t>采用弘玑流程挖掘技术消除订单审核冗余环节，退单率下降35%，销售与生产部门人力投入减少12%。</a:t>
            </a:r>
          </a:p>
        </p:txBody>
        <p:extLst>
          <p:ext uri="http://schemas.baidu.com/office/drawing/2023/templateData">
            <bd:templateData xmlns:bd="http://schemas.baidu.com/office/drawing/2023/templateData">eyJ0YWciOiIkaXRlbTJfYyJ9</bd:templateData>
          </p:ext>
        </p:extLst>
      </p:sp>
      <p:sp>
        <p:nvSpPr>
          <p:cNvPr id="5" name="TextBox 5"/>
          <p:cNvSpPr txBox="1"/>
          <p:nvPr/>
        </p:nvSpPr>
        <p:spPr>
          <a:xfrm rot="0">
            <a:off x="5698613" y="4542909"/>
            <a:ext cx="4306342" cy="379596"/>
          </a:xfrm>
          <a:prstGeom prst="rect">
            <a:avLst/>
          </a:prstGeom>
          <a:ln/>
        </p:spPr>
        <p:txBody>
          <a:bodyPr anchor="t" anchorCtr="0" bIns="57150" lIns="114300" rIns="114300" rtlCol="0" tIns="57150" vert="horz" wrap="square">
            <a:normAutofit/>
          </a:bodyPr>
          <a:lstStyle/>
          <a:p>
            <a:pPr>
              <a:lnSpc>
                <a:spcPct val="77000"/>
              </a:lnSpc>
            </a:pPr>
            <a:r>
              <a:rPr b="1" lang="en-US" sz="2250">
                <a:solidFill>
                  <a:schemeClr val="accent1"/>
                </a:solidFill>
                <a:latin typeface="Microsoft Yahei"/>
                <a:ea typeface="Microsoft Yahei"/>
                <a:cs typeface="Microsoft Yahei"/>
              </a:rPr>
              <a:t>培训成本节约</a:t>
            </a:r>
          </a:p>
        </p:txBody>
        <p:extLst>
          <p:ext uri="http://schemas.baidu.com/office/drawing/2023/templateData">
            <bd:templateData xmlns:bd="http://schemas.baidu.com/office/drawing/2023/templateData">eyJ0YWciOiIkaXRlbTNfdGl0bGUifQ==</bd:templateData>
          </p:ext>
        </p:extLst>
      </p:sp>
      <p:sp>
        <p:nvSpPr>
          <p:cNvPr id="6" name="TextBox 6"/>
          <p:cNvSpPr txBox="1"/>
          <p:nvPr/>
        </p:nvSpPr>
        <p:spPr>
          <a:xfrm rot="0">
            <a:off x="5698613" y="4979481"/>
            <a:ext cx="5508580" cy="668829"/>
          </a:xfrm>
          <a:prstGeom prst="rect">
            <a:avLst/>
          </a:prstGeom>
          <a:ln/>
        </p:spPr>
        <p:txBody>
          <a:bodyPr anchor="t" anchorCtr="0" bIns="57150" lIns="114300" rIns="114300" rtlCol="0" tIns="57150" vert="horz" wrap="square">
            <a:normAutofit/>
          </a:bodyPr>
          <a:lstStyle/>
          <a:p>
            <a:pPr>
              <a:lnSpc>
                <a:spcPct val="120000"/>
              </a:lnSpc>
            </a:pPr>
            <a:r>
              <a:rPr lang="en-US" sz="1425">
                <a:solidFill>
                  <a:schemeClr val="dk1"/>
                </a:solidFill>
                <a:latin typeface="Microsoft Yahei"/>
                <a:ea typeface="Microsoft Yahei"/>
                <a:cs typeface="Microsoft Yahei"/>
              </a:rPr>
              <a:t>通过固化最优操作流程（如一键进料程序），新员工培训周期缩短50%，年均节省培训费用超15万元。</a:t>
            </a:r>
          </a:p>
        </p:txBody>
        <p:extLst>
          <p:ext uri="http://schemas.baidu.com/office/drawing/2023/templateData">
            <bd:templateData xmlns:bd="http://schemas.baidu.com/office/drawing/2023/templateData">eyJ0YWciOiIkaXRlbTNfYyJ9</bd:templateData>
          </p:ext>
        </p:extLst>
      </p:sp>
      <p:sp>
        <p:nvSpPr>
          <p:cNvPr id="7" name="TextBox 7"/>
          <p:cNvSpPr txBox="1"/>
          <p:nvPr/>
        </p:nvSpPr>
        <p:spPr>
          <a:xfrm rot="0">
            <a:off x="5698613" y="1398425"/>
            <a:ext cx="4306342" cy="379596"/>
          </a:xfrm>
          <a:prstGeom prst="rect">
            <a:avLst/>
          </a:prstGeom>
          <a:ln/>
        </p:spPr>
        <p:txBody>
          <a:bodyPr anchor="t" anchorCtr="0" bIns="57150" lIns="114300" rIns="114300" rtlCol="0" tIns="57150" vert="horz" wrap="square">
            <a:normAutofit/>
          </a:bodyPr>
          <a:lstStyle/>
          <a:p>
            <a:pPr>
              <a:lnSpc>
                <a:spcPct val="77000"/>
              </a:lnSpc>
            </a:pPr>
            <a:r>
              <a:rPr b="1" lang="en-US" sz="2250">
                <a:solidFill>
                  <a:schemeClr val="accent1"/>
                </a:solidFill>
                <a:latin typeface="Microsoft Yahei"/>
                <a:ea typeface="Microsoft Yahei"/>
                <a:cs typeface="Microsoft Yahei"/>
              </a:rPr>
              <a:t>自动化替代人工操作</a:t>
            </a:r>
          </a:p>
        </p:txBody>
        <p:extLst>
          <p:ext uri="http://schemas.baidu.com/office/drawing/2023/templateData">
            <bd:templateData xmlns:bd="http://schemas.baidu.com/office/drawing/2023/templateData">eyJ0YWciOiIkaXRlbTFfdGl0bGUifQ==</bd:templateData>
          </p:ext>
        </p:extLst>
      </p:sp>
      <p:sp>
        <p:nvSpPr>
          <p:cNvPr id="8" name="TextBox 8"/>
          <p:cNvSpPr txBox="1"/>
          <p:nvPr/>
        </p:nvSpPr>
        <p:spPr>
          <a:xfrm rot="0">
            <a:off x="5698613" y="1834997"/>
            <a:ext cx="5430080" cy="668829"/>
          </a:xfrm>
          <a:prstGeom prst="rect">
            <a:avLst/>
          </a:prstGeom>
          <a:ln/>
        </p:spPr>
        <p:txBody>
          <a:bodyPr anchor="t" anchorCtr="0" bIns="57150" lIns="114300" rIns="114300" rtlCol="0" tIns="57150" vert="horz" wrap="square">
            <a:normAutofit/>
          </a:bodyPr>
          <a:lstStyle/>
          <a:p>
            <a:pPr>
              <a:lnSpc>
                <a:spcPct val="120000"/>
              </a:lnSpc>
            </a:pPr>
            <a:r>
              <a:rPr lang="en-US" sz="1425">
                <a:solidFill>
                  <a:schemeClr val="dk1"/>
                </a:solidFill>
                <a:latin typeface="Microsoft Yahei"/>
                <a:ea typeface="Microsoft Yahei"/>
                <a:cs typeface="Microsoft Yahei"/>
              </a:rPr>
              <a:t>部署DCS自动化生产线和MES系统后，人工干预环节减少90%，操作频次日均降低2400次，直接减少一线操作人员配置需求。</a:t>
            </a:r>
          </a:p>
        </p:txBody>
        <p:extLst>
          <p:ext uri="http://schemas.baidu.com/office/drawing/2023/templateData">
            <bd:templateData xmlns:bd="http://schemas.baidu.com/office/drawing/2023/templateData">eyJ0YWciOiIkaXRlbTFfYyJ9</bd:templateData>
          </p:ext>
        </p:extLst>
      </p:sp>
      <p:pic>
        <p:nvPicPr>
          <p:cNvPr id="9" name="Picture 9"/>
          <p:cNvPicPr>
            <a:picLocks noChangeAspect="1"/>
          </p:cNvPicPr>
          <p:nvPr/>
        </p:nvPicPr>
        <p:blipFill>
          <a:blip r:embed="rId3"/>
          <a:srcRect l="16113" r="16113"/>
          <a:stretch>
            <a:fillRect/>
          </a:stretch>
        </p:blipFill>
        <p:spPr>
          <a:xfrm rot="0">
            <a:off x="827728" y="1232187"/>
            <a:ext cx="4346281" cy="4346281"/>
          </a:xfrm>
          <a:prstGeom prst="diamond">
            <a:avLst/>
          </a:prstGeom>
        </p:spPr>
        <p:extLst>
          <p:ext uri="http://schemas.baidu.com/office/drawing/2023/templateData">
            <bd:templateData xmlns:bd="http://schemas.baidu.com/office/drawing/2023/templateData">eyJ0YWciOiIkaW1nMCJ9</bd:templateData>
          </p:ext>
        </p:extLst>
      </p:pic>
      <p:sp>
        <p:nvSpPr>
          <p:cNvPr id="10" name="TextBox 10"/>
          <p:cNvSpPr txBox="1"/>
          <p:nvPr/>
        </p:nvSpPr>
        <p:spPr>
          <a:xfrm rot="0">
            <a:off x="1094842" y="93878"/>
            <a:ext cx="10001250" cy="914400"/>
          </a:xfrm>
          <a:prstGeom prst="rect">
            <a:avLst/>
          </a:prstGeom>
          <a:ln/>
        </p:spPr>
        <p:txBody>
          <a:bodyPr anchor="t" anchorCtr="0" bIns="123825" lIns="123825" rIns="57150" rtlCol="0" tIns="123825" vert="horz" wrap="square">
            <a:normAutofit/>
          </a:bodyPr>
          <a:lstStyle/>
          <a:p>
            <a:pPr>
              <a:lnSpc>
                <a:spcPct val="140000"/>
              </a:lnSpc>
            </a:pPr>
            <a:r>
              <a:rPr b="1" lang="en-US" sz="3000">
                <a:latin typeface="Microsoft Yahei"/>
                <a:ea typeface="Microsoft Yahei"/>
                <a:cs typeface="Microsoft Yahei"/>
              </a:rPr>
              <a:t>人力成本降低20%测算</a:t>
            </a:r>
          </a:p>
        </p:txBody>
        <p:extLst>
          <p:ext uri="http://schemas.baidu.com/office/drawing/2023/templateData">
            <bd:templateData xmlns:bd="http://schemas.baidu.com/office/drawing/2023/templateData">eyJ0YWciOiIkdGl0bGUifQ==</bd:templateData>
          </p:ext>
        </p:extLst>
      </p:sp>
    </p:spTree>
  </p:cSld>
  <p:clrMapOvr>
    <a:masterClrMapping/>
  </p:clrMapOvr>
  <p:extLst>
    <p:ext uri="http://schemas.baidu.com/office/drawing/2023/templateData">
      <bd:templateData xmlns:bd="http://schemas.baidu.com/office/drawing/2023/templateData">eyJtZCI6IiMjIOS6uuWKm+aIkOacrOmZjeS9jjIwJea1i+eul1xuIyMjIOiHquWKqOWMluabv+S7o+S6uuW3peaTjeS9nFxu6YOo572yRENT6Ieq5Yqo5YyW55Sf5Lqn57q/5ZKMTUVT57O757uf5ZCO77yM5Lq65bel5bmy6aKE546v6IqC5YeP5bCROTAl77yM5pON5L2c6aKR5qyh5pel5Z2H6ZmN5L2OMjQwMOasoe+8jOebtOaOpeWHj+WwkeS4gOe6v+aTjeS9nOS6uuWRmOmFjee9rumcgOaxguOAglxuIyMjIOi3qOmDqOmXqOWNj+S9nOaViOeOh+aPkOWNh1xu6YeH55So5byY546R5rWB56iL5oyW5o6Y5oqA5pyv5raI6Zmk6K6i5Y2V5a6h5qC45YaX5L2Z546v6IqC77yM6YCA5Y2V546H5LiL6ZmNMzUl77yM6ZSA5ZSu5LiO55Sf5Lqn6YOo6Zeo5Lq65Yqb5oqV5YWl5YeP5bCRMTIl44CCXG4jIyMg5Z+56K6t5oiQ5pys6IqC57qmXG7pgJrov4flm7rljJbmnIDkvJjmk43kvZzmtYHnqIvvvIjlpoLkuIDplK7ov5vmlpnnqIvluo/vvInvvIzmlrDlkZjlt6Xln7norq3lkajmnJ/nvKnnn601MCXvvIzlubTlnYfoioLnnIHln7norq3otLnnlKjotoUxNeS4h+WFg+OAgiIsInRwbGlkIjoiMTAwMDEiLCJ0cGxOYW1lIjoibGlzdDNfSW1nMzNfbW9kIiwiZWRpdGVkIjoiZmFsc2UiLCJleHRyYVBhcmFtcyI6IntcImluZm9fdXJsXCI6XCJodHRwOi8vYmouYmNlYm9zLmNvbS92MS93ZW5rdS1haS1kb2MvMzA2MDE1MTQ0NzcwMzAzL3J0Y3MvYmRqc29uLzgwYjUwYWU2MDgyY2Q5ODMuanNvbj9yZXNwb25zZUNhY2hlQ29udHJvbD1tYXgtYWdlJTNEMzg4ODAwMCZyZXNwb25zZUV4cGlyZXM9RnJpJTJDJTIwMTclMjBBcHIlMjAyMDI2JTIwMjElM0E0OCUzQTI2JTIwJTJCMDgwMCZhdXRob3JpemF0aW9uPWJjZS1hdXRoLXYxJTJGNDZkYzhjYzM0Njc0NGRhZDgwMDY1MTgyM2E5NmQ5Y2QlMkYyMDI2LTAzLTAzVDEzJTNBNDglM0EyNlolMkYtMSUyRmhvc3QlMkZiYzMzOTYwOTQzZDNjOTQ2Nzg0MzdmNWM3MmFlMWM1ZmE2Mzg5NGU0ZTZkMzgzZTRiMjQ2MjViYTQ4ZGZhMDViJnJlc3BvbnNlQ29udGVudFR5cGU9YXBwbGljYXRpb24lMkZqc29uXCJ9In0=</bd:templateData>
    </p:ext>
  </p:extLst>
</p:sld>
</file>

<file path=ppt/slides/slide17.xml><?xml version="1.0" encoding="utf-8"?>
<p:sld xmlns:a="http://schemas.openxmlformats.org/drawingml/2006/main" xmlns:p="http://schemas.openxmlformats.org/presentationml/2006/main" xmlns:r="http://schemas.openxmlformats.org/officeDocument/2006/relationships">
  <p:cSld>
    <p:bg>
      <p:bgPr>
        <a:solidFill>
          <a:srgbClr val="FFFFFF">
            <a:alpha val="100000"/>
          </a:srgbClr>
        </a:solidFill>
        <a:effectLst/>
      </p:bgPr>
    </p:bg>
    <p:spTree>
      <p:nvGrpSpPr>
        <p:cNvPr id="1" name=""/>
        <p:cNvGrpSpPr/>
        <p:nvPr/>
      </p:nvGrpSpPr>
      <p:grpSpPr>
        <a:xfrm>
          <a:off x="0" y="0"/>
          <a:ext cx="0" cy="0"/>
          <a:chOff x="0" y="0"/>
          <a:chExt cx="0" cy="0"/>
        </a:xfrm>
      </p:grpSpPr>
      <p:pic>
        <p:nvPicPr>
          <p:cNvPr id="414338" name="Picture 2"/>
          <p:cNvPicPr>
            <a:picLocks noChangeAspect="1"/>
          </p:cNvPicPr>
          <p:nvPr/>
        </p:nvPicPr>
        <p:blipFill>
          <a:blip r:embed="rId2"/>
          <a:srcRect/>
          <a:stretch>
            <a:fillRect/>
          </a:stretch>
        </p:blipFill>
        <p:spPr>
          <a:xfrm rot="0">
            <a:off x="11215688" y="69850"/>
            <a:ext cx="884237" cy="376238"/>
          </a:xfrm>
          <a:prstGeom prst="rect">
            <a:avLst/>
          </a:prstGeom>
          <a:noFill/>
        </p:spPr>
        <p:extLst>
          <p:ext uri="http://schemas.baidu.com/office/drawing/2023/templateData">
            <bd:templateData xmlns:bd="http://schemas.baidu.com/office/drawing/2023/templateData">eyJ0YWciOiJub0VkaXQifQ==</bd:templateData>
          </p:ext>
        </p:extLst>
      </p:pic>
      <p:sp>
        <p:nvSpPr>
          <p:cNvPr id="3" name="Freeform 3"/>
          <p:cNvSpPr/>
          <p:nvPr/>
        </p:nvSpPr>
        <p:spPr>
          <a:xfrm rot="0">
            <a:off x="616669" y="1348988"/>
            <a:ext cx="10274968" cy="4531525"/>
          </a:xfrm>
          <a:custGeom>
            <a:avLst/>
            <a:gdLst/>
            <a:ahLst/>
            <a:cxnLst/>
            <a:rect b="b" l="l" r="r" t="t"/>
            <a:pathLst>
              <a:path h="3716802" w="8427632">
                <a:moveTo>
                  <a:pt x="0" y="0"/>
                </a:moveTo>
                <a:lnTo>
                  <a:pt x="7963031" y="0"/>
                </a:lnTo>
                <a:quadBezTo>
                  <a:pt x="8427632" y="0"/>
                  <a:pt x="8427632" y="464600"/>
                </a:quadBezTo>
                <a:lnTo>
                  <a:pt x="8427632" y="3716802"/>
                </a:lnTo>
                <a:lnTo>
                  <a:pt x="464600" y="3716802"/>
                </a:lnTo>
                <a:quadBezTo>
                  <a:pt x="0" y="3716802"/>
                  <a:pt x="0" y="3252201"/>
                </a:quadBezTo>
                <a:lnTo>
                  <a:pt x="0" y="0"/>
                </a:lnTo>
              </a:path>
            </a:pathLst>
          </a:custGeom>
          <a:solidFill>
            <a:schemeClr val="accent2">
              <a:alpha val="80000"/>
            </a:schemeClr>
          </a:solidFill>
          <a:ln/>
        </p:spPr>
        <p:extLst>
          <p:ext uri="http://schemas.baidu.com/office/drawing/2023/templateData">
            <bd:templateData xmlns:bd="http://schemas.baidu.com/office/drawing/2023/templateData">eyJ0YWciOiJub0VkaXQifQ==</bd:templateData>
          </p:ext>
        </p:extLst>
      </p:sp>
      <p:cxnSp>
        <p:nvCxnSpPr>
          <p:cNvPr id="4" name="Connector 4"/>
          <p:cNvCxnSpPr/>
          <p:nvPr/>
        </p:nvCxnSpPr>
        <p:spPr>
          <a:xfrm>
            <a:off x="5780954" y="1650175"/>
            <a:ext cx="0" cy="3920966"/>
          </a:xfrm>
          <a:prstGeom prst="line">
            <a:avLst/>
          </a:prstGeom>
          <a:ln w="9525">
            <a:solidFill>
              <a:schemeClr val="accent2">
                <a:lumMod val="20000"/>
                <a:lumOff val="80000"/>
              </a:schemeClr>
            </a:solidFill>
            <a:prstDash val="solid"/>
          </a:ln>
        </p:spPr>
        <p:style>
          <a:lnRef idx="0">
            <a:schemeClr val="accent2"/>
          </a:lnRef>
          <a:fillRef idx="1">
            <a:schemeClr val="accent2"/>
          </a:fillRef>
          <a:effectRef idx="0">
            <a:schemeClr val="accent2"/>
          </a:effectRef>
          <a:fontRef idx="minor">
            <a:schemeClr val="lt1"/>
          </a:fontRef>
        </p:style>
        <p:extLst>
          <p:ext uri="http://schemas.baidu.com/office/drawing/2023/templateData">
            <bd:templateData xmlns:bd="http://schemas.baidu.com/office/drawing/2023/templateData">eyJ0YWciOiJub0VkaXQifQ==</bd:templateData>
          </p:ext>
        </p:extLst>
      </p:cxnSp>
      <p:sp>
        <p:nvSpPr>
          <p:cNvPr id="5" name="TextBox 5"/>
          <p:cNvSpPr txBox="1"/>
          <p:nvPr/>
        </p:nvSpPr>
        <p:spPr>
          <a:xfrm rot="0">
            <a:off x="1202375" y="2740530"/>
            <a:ext cx="4018050" cy="2670962"/>
          </a:xfrm>
          <a:prstGeom prst="rect">
            <a:avLst/>
          </a:prstGeom>
          <a:ln/>
        </p:spPr>
        <p:txBody>
          <a:bodyPr anchor="t" anchorCtr="0" bIns="123825" lIns="123825" rIns="57150" rtlCol="0" tIns="123825" vert="horz" wrap="square">
            <a:normAutofit/>
          </a:bodyPr>
          <a:lstStyle/>
          <a:p>
            <a:pPr indent="-228600" lvl="1" marL="228600">
              <a:lnSpc>
                <a:spcPct val="150000"/>
              </a:lnSpc>
              <a:buFont typeface="Arial"/>
              <a:buChar char="•"/>
            </a:pPr>
            <a:r>
              <a:rPr lang="en-US" sz="1275">
                <a:solidFill>
                  <a:srgbClr val="FFFFFF"/>
                </a:solidFill>
                <a:latin typeface="Microsoft Yahei"/>
                <a:ea typeface="Microsoft Yahei"/>
                <a:cs typeface="Microsoft Yahei"/>
              </a:rPr>
              <a:t>建立全球质量监控系统（GQM），实时追踪订单状态，从需求接收到交付的周期缩短29.4%，客户定制化需求响应时间缩短至48小时内。</a:t>
            </a:r>
          </a:p>
          <a:p>
            <a:pPr indent="-228600" lvl="1" marL="228600">
              <a:lnSpc>
                <a:spcPct val="150000"/>
              </a:lnSpc>
              <a:buFont typeface="Arial"/>
              <a:buChar char="•"/>
            </a:pPr>
            <a:r>
              <a:rPr lang="en-US" sz="1275">
                <a:solidFill>
                  <a:srgbClr val="FFFFFF"/>
                </a:solidFill>
                <a:latin typeface="Microsoft Yahei"/>
                <a:ea typeface="Microsoft Yahei"/>
                <a:cs typeface="Microsoft Yahei"/>
              </a:rPr>
              <a:t>整合CRM与供应链数据，实现研发、生产、物流信息共享，异常订单处理效率提升60%，客户投诉率下降22%。</a:t>
            </a:r>
          </a:p>
        </p:txBody>
        <p:extLst>
          <p:ext uri="http://schemas.baidu.com/office/drawing/2023/templateData">
            <bd:templateData xmlns:bd="http://schemas.baidu.com/office/drawing/2023/templateData">eyJ0YWciOiIkaXRlbTFfYyJ9</bd:templateData>
          </p:ext>
        </p:extLst>
      </p:sp>
      <p:sp>
        <p:nvSpPr>
          <p:cNvPr id="6" name="TextBox 6"/>
          <p:cNvSpPr txBox="1"/>
          <p:nvPr/>
        </p:nvSpPr>
        <p:spPr>
          <a:xfrm rot="0">
            <a:off x="1202375" y="1651119"/>
            <a:ext cx="4076815" cy="812720"/>
          </a:xfrm>
          <a:prstGeom prst="rect">
            <a:avLst/>
          </a:prstGeom>
          <a:ln/>
        </p:spPr>
        <p:txBody>
          <a:bodyPr anchor="t" anchorCtr="0" bIns="123825" lIns="123825" rIns="57150" rtlCol="0" tIns="123825" vert="horz" wrap="square">
            <a:normAutofit/>
          </a:bodyPr>
          <a:lstStyle/>
          <a:p>
            <a:pPr>
              <a:lnSpc>
                <a:spcPct val="150000"/>
              </a:lnSpc>
            </a:pPr>
            <a:r>
              <a:rPr b="1" lang="en-US" sz="1950">
                <a:solidFill>
                  <a:srgbClr val="FFFFFF"/>
                </a:solidFill>
                <a:latin typeface="Microsoft Yahei"/>
                <a:ea typeface="Microsoft Yahei"/>
                <a:cs typeface="Microsoft Yahei"/>
              </a:rPr>
              <a:t>供应链敏捷性改进</a:t>
            </a:r>
          </a:p>
        </p:txBody>
        <p:extLst>
          <p:ext uri="http://schemas.baidu.com/office/drawing/2023/templateData">
            <bd:templateData xmlns:bd="http://schemas.baidu.com/office/drawing/2023/templateData">eyJ0YWciOiIkaXRlbTFfdGl0bGUifQ==</bd:templateData>
          </p:ext>
        </p:extLst>
      </p:sp>
      <p:sp>
        <p:nvSpPr>
          <p:cNvPr id="7" name="TextBox 7"/>
          <p:cNvSpPr txBox="1"/>
          <p:nvPr/>
        </p:nvSpPr>
        <p:spPr>
          <a:xfrm rot="0">
            <a:off x="6389849" y="2740530"/>
            <a:ext cx="4018050" cy="2670962"/>
          </a:xfrm>
          <a:prstGeom prst="rect">
            <a:avLst/>
          </a:prstGeom>
          <a:ln/>
        </p:spPr>
        <p:txBody>
          <a:bodyPr anchor="t" anchorCtr="0" bIns="123825" lIns="123825" rIns="57150" rtlCol="0" tIns="123825" vert="horz" wrap="square">
            <a:normAutofit/>
          </a:bodyPr>
          <a:lstStyle/>
          <a:p>
            <a:pPr indent="-228600" lvl="1" marL="228600">
              <a:lnSpc>
                <a:spcPct val="150000"/>
              </a:lnSpc>
              <a:buFont typeface="Arial"/>
              <a:buChar char="•"/>
            </a:pPr>
            <a:r>
              <a:rPr lang="en-US" sz="1275">
                <a:solidFill>
                  <a:srgbClr val="FFFFFF"/>
                </a:solidFill>
                <a:latin typeface="Microsoft Yahei"/>
                <a:ea typeface="Microsoft Yahei"/>
                <a:cs typeface="Microsoft Yahei"/>
              </a:rPr>
              <a:t>质量通知单系统（Quality Notification）闭环管理客户反馈，问题解决平均时效从72小时压缩至24小时，客户满意度提升18个百分点。</a:t>
            </a:r>
          </a:p>
          <a:p>
            <a:pPr indent="-228600" lvl="1" marL="228600">
              <a:lnSpc>
                <a:spcPct val="150000"/>
              </a:lnSpc>
              <a:buFont typeface="Arial"/>
              <a:buChar char="•"/>
            </a:pPr>
            <a:r>
              <a:rPr lang="en-US" sz="1275">
                <a:solidFill>
                  <a:srgbClr val="FFFFFF"/>
                </a:solidFill>
                <a:latin typeface="Microsoft Yahei"/>
                <a:ea typeface="Microsoft Yahei"/>
                <a:cs typeface="Microsoft Yahei"/>
              </a:rPr>
              <a:t>通过端到端可靠性管理，产品交付准交率从85%提升至98%，重复采购率同比增长14%。</a:t>
            </a:r>
          </a:p>
        </p:txBody>
        <p:extLst>
          <p:ext uri="http://schemas.baidu.com/office/drawing/2023/templateData">
            <bd:templateData xmlns:bd="http://schemas.baidu.com/office/drawing/2023/templateData">eyJ0YWciOiIkaXRlbTJfYyJ9</bd:templateData>
          </p:ext>
        </p:extLst>
      </p:sp>
      <p:sp>
        <p:nvSpPr>
          <p:cNvPr id="8" name="TextBox 8"/>
          <p:cNvSpPr txBox="1"/>
          <p:nvPr/>
        </p:nvSpPr>
        <p:spPr>
          <a:xfrm rot="0">
            <a:off x="6355010" y="1651119"/>
            <a:ext cx="4107783" cy="812720"/>
          </a:xfrm>
          <a:prstGeom prst="rect">
            <a:avLst/>
          </a:prstGeom>
          <a:ln/>
        </p:spPr>
        <p:txBody>
          <a:bodyPr anchor="t" anchorCtr="0" bIns="123825" lIns="123825" rIns="57150" rtlCol="0" tIns="123825" vert="horz" wrap="square">
            <a:normAutofit/>
          </a:bodyPr>
          <a:lstStyle/>
          <a:p>
            <a:pPr>
              <a:lnSpc>
                <a:spcPct val="150000"/>
              </a:lnSpc>
            </a:pPr>
            <a:r>
              <a:rPr b="1" lang="en-US" sz="1950">
                <a:solidFill>
                  <a:srgbClr val="FFFFFF"/>
                </a:solidFill>
                <a:latin typeface="Microsoft Yahei"/>
                <a:ea typeface="Microsoft Yahei"/>
                <a:cs typeface="Microsoft Yahei"/>
              </a:rPr>
              <a:t>服务质量优化</a:t>
            </a:r>
          </a:p>
        </p:txBody>
        <p:extLst>
          <p:ext uri="http://schemas.baidu.com/office/drawing/2023/templateData">
            <bd:templateData xmlns:bd="http://schemas.baidu.com/office/drawing/2023/templateData">eyJ0YWciOiIkaXRlbTJfdGl0bGUifQ==</bd:templateData>
          </p:ext>
        </p:extLst>
      </p:sp>
      <p:sp>
        <p:nvSpPr>
          <p:cNvPr id="9" name="TextBox 9"/>
          <p:cNvSpPr txBox="1"/>
          <p:nvPr/>
        </p:nvSpPr>
        <p:spPr>
          <a:xfrm rot="0">
            <a:off x="1094842" y="93878"/>
            <a:ext cx="10001250" cy="914400"/>
          </a:xfrm>
          <a:prstGeom prst="rect">
            <a:avLst/>
          </a:prstGeom>
          <a:ln/>
        </p:spPr>
        <p:txBody>
          <a:bodyPr anchor="t" anchorCtr="0" bIns="123825" lIns="123825" rIns="57150" rtlCol="0" tIns="123825" vert="horz" wrap="square">
            <a:normAutofit/>
          </a:bodyPr>
          <a:lstStyle/>
          <a:p>
            <a:pPr>
              <a:lnSpc>
                <a:spcPct val="140000"/>
              </a:lnSpc>
            </a:pPr>
            <a:r>
              <a:rPr b="1" lang="en-US" sz="3000">
                <a:latin typeface="Microsoft Yahei"/>
                <a:ea typeface="Microsoft Yahei"/>
                <a:cs typeface="Microsoft Yahei"/>
              </a:rPr>
              <a:t>客户响应速度提升</a:t>
            </a:r>
          </a:p>
        </p:txBody>
        <p:extLst>
          <p:ext uri="http://schemas.baidu.com/office/drawing/2023/templateData">
            <bd:templateData xmlns:bd="http://schemas.baidu.com/office/drawing/2023/templateData">eyJ0YWciOiIkdGl0bGUifQ==</bd:templateData>
          </p:ext>
        </p:extLst>
      </p:sp>
    </p:spTree>
  </p:cSld>
  <p:clrMapOvr>
    <a:masterClrMapping/>
  </p:clrMapOvr>
  <p:extLst>
    <p:ext uri="http://schemas.baidu.com/office/drawing/2023/templateData">
      <bd:templateData xmlns:bd="http://schemas.baidu.com/office/drawing/2023/templateData">eyJtZCI6IiMjIOWuouaIt+WTjeW6lOmAn+W6puaPkOWNh1xuIyMjIOS+m+W6lOmTvuaVj+aNt+aAp+aUuei/m1xuLSDlu7rnq4vlhajnkIPotKjph4/nm5Hmjqfns7vnu5/vvIhHUU3vvInvvIzlrp7ml7bov73ouKrorqLljZXnirbmgIHvvIzku47pnIDmsYLmjqXmlLbliLDkuqTku5jnmoTlkajmnJ/nvKnnn60yOS40Je+8jOWuouaIt+WumuWItuWMlumcgOaxguWTjeW6lOaXtumXtOe8qeefreiHszQ45bCP5pe25YaF44CCXG4tIOaVtOWQiENSTeS4juS+m+W6lOmTvuaVsOaNru+8jOWunueOsOeglOWPkeOAgeeUn+S6p+OAgeeJqea1geS/oeaBr+WFseS6q++8jOW8guW4uOiuouWNleWkhOeQhuaViOeOh+aPkOWNhzYwJe+8jOWuouaIt+aKleivieeOh+S4i+mZjTIyJeOAglxuIyMjIOacjeWKoei0qOmHj+S8mOWMllxuLSDotKjph4/pgJrnn6XljZXns7vnu5/vvIhRdWFsaXR5IE5vdGlmaWNhdGlvbu+8iemXreeOr+euoeeQhuWuouaIt+WPjemmiO+8jOmXrumimOino+WGs+W5s+Wdh+aXtuaViOS7jjcy5bCP5pe25Y6L57yp6IezMjTlsI/ml7bvvIzlrqLmiLfmu6HmhI/luqbmj5DljYcxOOS4queZvuWIhueCueOAglxuLSDpgJrov4fnq6/liLDnq6/lj6/pnaDmgKfnrqHnkIbvvIzkuqflk4HkuqTku5jlh4bkuqTnjofku444NSXmj5DljYfoh7M5OCXvvIzph43lpI3ph4fotK3njoflkIzmr5Tlop7plb8xNCXjgIIiLCJ0cGxpZCI6IjEwMDAxIiwidHBsTmFtZSI6Imxpc3QyXzNfbW9kIiwiZWRpdGVkIjoiZmFsc2UiLCJleHRyYVBhcmFtcyI6IntcImluZm9fdXJsXCI6XCJodHRwOi8vYmouYmNlYm9zLmNvbS92MS93ZW5rdS1haS1kb2MvMzA2MDE1MTQ0NzcwMzAzL3J0Y3MvYmRqc29uLzgwYjUwYWU2MDgyY2Q5ODMuanNvbj9yZXNwb25zZUNhY2hlQ29udHJvbD1tYXgtYWdlJTNEMzg4ODAwMCZyZXNwb25zZUV4cGlyZXM9RnJpJTJDJTIwMTclMjBBcHIlMjAyMDI2JTIwMjElM0E0OCUzQTI2JTIwJTJCMDgwMCZhdXRob3JpemF0aW9uPWJjZS1hdXRoLXYxJTJGNDZkYzhjYzM0Njc0NGRhZDgwMDY1MTgyM2E5NmQ5Y2QlMkYyMDI2LTAzLTAzVDEzJTNBNDglM0EyNlolMkYtMSUyRmhvc3QlMkZiYzMzOTYwOTQzZDNjOTQ2Nzg0MzdmNWM3MmFlMWM1ZmE2Mzg5NGU0ZTZkMzgzZTRiMjQ2MjViYTQ4ZGZhMDViJnJlc3BvbnNlQ29udGVudFR5cGU9YXBwbGljYXRpb24lMkZqc29uXCJ9In0=</bd:templateData>
    </p:ext>
  </p:extLst>
</p:sld>
</file>

<file path=ppt/slides/slide18.xml><?xml version="1.0" encoding="utf-8"?>
<p:sld xmlns:a="http://schemas.openxmlformats.org/drawingml/2006/main" xmlns:p="http://schemas.openxmlformats.org/presentationml/2006/main" xmlns:r="http://schemas.openxmlformats.org/officeDocument/2006/relationships">
  <p:cSld>
    <p:bg>
      <p:bgPr>
        <a:solidFill>
          <a:srgbClr val="F8FAFC">
            <a:alpha val="100000"/>
          </a:srgbClr>
        </a:solidFill>
        <a:effectLst/>
      </p:bgPr>
    </p:bg>
    <p:spTree>
      <p:nvGrpSpPr>
        <p:cNvPr id="1" name=""/>
        <p:cNvGrpSpPr/>
        <p:nvPr/>
      </p:nvGrpSpPr>
      <p:grpSpPr>
        <a:xfrm>
          <a:off x="0" y="0"/>
          <a:ext cx="0" cy="0"/>
          <a:chOff x="0" y="0"/>
          <a:chExt cx="0" cy="0"/>
        </a:xfrm>
      </p:grpSpPr>
      <p:pic>
        <p:nvPicPr>
          <p:cNvPr id="314338" name="Picture 2"/>
          <p:cNvPicPr>
            <a:picLocks noChangeAspect="1"/>
          </p:cNvPicPr>
          <p:nvPr/>
        </p:nvPicPr>
        <p:blipFill>
          <a:blip r:embed="rId2"/>
          <a:srcRect/>
          <a:stretch>
            <a:fillRect/>
          </a:stretch>
        </p:blipFill>
        <p:spPr>
          <a:xfrm rot="0">
            <a:off x="11215688" y="69850"/>
            <a:ext cx="884237" cy="376238"/>
          </a:xfrm>
          <a:prstGeom prst="rect">
            <a:avLst/>
          </a:prstGeom>
          <a:noFill/>
        </p:spPr>
        <p:extLst>
          <p:ext uri="http://schemas.baidu.com/office/drawing/2023/templateData">
            <bd:templateData xmlns:bd="http://schemas.baidu.com/office/drawing/2023/templateData">eyJ0YWciOiJub0VkaXQifQ==</bd:templateData>
          </p:ext>
        </p:extLst>
      </p:pic>
      <p:sp>
        <p:nvSpPr>
          <p:cNvPr id="321506" name="AutoShape 3"/>
          <p:cNvSpPr/>
          <p:nvPr/>
        </p:nvSpPr>
        <p:spPr>
          <a:xfrm rot="0">
            <a:off x="0" y="0"/>
            <a:ext cx="4318000" cy="6858000"/>
          </a:xfrm>
          <a:prstGeom prst="roundRect">
            <a:avLst>
              <a:gd fmla="val 0" name="adj"/>
            </a:avLst>
          </a:prstGeom>
          <a:solidFill>
            <a:srgbClr val="1E3A8A">
              <a:alpha val="100000"/>
            </a:srgbClr>
          </a:solidFill>
        </p:spPr>
        <p:extLst>
          <p:ext uri="http://schemas.baidu.com/office/drawing/2023/templateData">
            <bd:templateData xmlns:bd="http://schemas.baidu.com/office/drawing/2023/templateData">eyJ0YWciOiJub0VkaXQifQ==</bd:templateData>
          </p:ext>
        </p:extLst>
      </p:sp>
      <p:cxnSp>
        <p:nvCxnSpPr>
          <p:cNvPr id="4" name="Connector 4"/>
          <p:cNvCxnSpPr/>
          <p:nvPr/>
        </p:nvCxnSpPr>
        <p:spPr>
          <a:xfrm>
            <a:off x="609600" y="1517650"/>
            <a:ext cx="1270000" cy="12700"/>
          </a:xfrm>
          <a:prstGeom prst="line">
            <a:avLst/>
          </a:prstGeom>
          <a:ln w="25400">
            <a:solidFill>
              <a:srgbClr val="FFFFFF">
                <a:alpha val="50000"/>
              </a:srgbClr>
            </a:solidFill>
            <a:prstDash val="solid"/>
            <a:headEnd len="lg" type="none" w="lg"/>
            <a:tailEnd len="lg" type="none" w="lg"/>
          </a:ln>
        </p:spPr>
        <p:extLst>
          <p:ext uri="http://schemas.baidu.com/office/drawing/2023/templateData">
            <bd:templateData xmlns:bd="http://schemas.baidu.com/office/drawing/2023/templateData">eyJ0YWciOiJub0VkaXQifQ==</bd:templateData>
          </p:ext>
        </p:extLst>
      </p:cxnSp>
      <p:sp>
        <p:nvSpPr>
          <p:cNvPr id="321508" name="AutoShape 5"/>
          <p:cNvSpPr/>
          <p:nvPr/>
        </p:nvSpPr>
        <p:spPr>
          <a:xfrm rot="0">
            <a:off x="609600" y="1778000"/>
            <a:ext cx="3098800" cy="1270000"/>
          </a:xfrm>
          <a:prstGeom prst="rect">
            <a:avLst/>
          </a:prstGeom>
          <a:noFill/>
        </p:spPr>
        <p:txBody>
          <a:bodyPr anchor="ctr" anchorCtr="0" bIns="0" lIns="0" rIns="0" rtlCol="0" tIns="0" vert="horz" wrap="square">
            <a:normAutofit/>
          </a:bodyPr>
          <a:lstStyle/>
          <a:p>
            <a:pPr algn="l">
              <a:lnSpc>
                <a:spcPct val="125000"/>
              </a:lnSpc>
              <a:spcBef>
                <a:spcPct val="0"/>
              </a:spcBef>
              <a:spcAft>
                <a:spcPct val="0"/>
              </a:spcAft>
              <a:defRPr/>
            </a:pPr>
            <a:r>
              <a:rPr b="1" lang="en-US" sz="6399">
                <a:solidFill>
                  <a:srgbClr val="FFFFFF">
                    <a:alpha val="100000"/>
                  </a:srgbClr>
                </a:solidFill>
                <a:latin typeface="Noto Sans SC"/>
                <a:ea typeface="Noto Sans SC"/>
                <a:cs typeface="Noto Sans SC"/>
              </a:rPr>
              <a:t>05</a:t>
            </a:r>
            <a:endParaRPr lang="en-US" sz="1100"/>
          </a:p>
        </p:txBody>
        <p:extLst>
          <p:ext uri="http://schemas.baidu.com/office/drawing/2023/templateData">
            <bd:templateData xmlns:bd="http://schemas.baidu.com/office/drawing/2023/templateData">eyJfdGVtcGxhdGVEYXRhIjp7ImNvbnRlbnRUeXBlIjoiJG51bWJlciJ9LCJ0YWciOiIkbnVtYmVyIn0=</bd:templateData>
          </p:ext>
        </p:extLst>
      </p:sp>
      <p:sp>
        <p:nvSpPr>
          <p:cNvPr id="300005" name="AutoShape 6"/>
          <p:cNvSpPr/>
          <p:nvPr/>
        </p:nvSpPr>
        <p:spPr>
          <a:xfrm rot="0">
            <a:off x="609600" y="3048000"/>
            <a:ext cx="3098800" cy="762000"/>
          </a:xfrm>
          <a:prstGeom prst="rect">
            <a:avLst/>
          </a:prstGeom>
          <a:noFill/>
        </p:spPr>
        <p:txBody>
          <a:bodyPr anchor="ctr" anchorCtr="0" bIns="0" lIns="0" rIns="0" rtlCol="0" tIns="0" vert="horz" wrap="square">
            <a:noAutofit/>
          </a:bodyPr>
          <a:lstStyle/>
          <a:p>
            <a:pPr algn="l">
              <a:lnSpc>
                <a:spcPct val="125000"/>
              </a:lnSpc>
              <a:spcBef>
                <a:spcPct val="0"/>
              </a:spcBef>
              <a:spcAft>
                <a:spcPct val="0"/>
              </a:spcAft>
              <a:defRPr/>
            </a:pPr>
            <a:endParaRPr lang="en-US" sz="1100"/>
          </a:p>
        </p:txBody>
        <p:extLst>
          <p:ext uri="http://schemas.baidu.com/office/drawing/2023/templateData">
            <bd:templateData xmlns:bd="http://schemas.baidu.com/office/drawing/2023/templateData">eyJ0YWciOiJub0VkaXQifQ==</bd:templateData>
          </p:ext>
        </p:extLst>
      </p:sp>
      <p:pic>
        <p:nvPicPr>
          <p:cNvPr id="300006" name="Picture 7"/>
          <p:cNvPicPr>
            <a:picLocks noChangeAspect="1"/>
          </p:cNvPicPr>
          <p:nvPr/>
        </p:nvPicPr>
        <p:blipFill>
          <a:blip r:embed="rId3"/>
          <a:srcRect/>
          <a:stretch>
            <a:fillRect/>
          </a:stretch>
        </p:blipFill>
        <p:spPr>
          <a:xfrm rot="0">
            <a:off x="609600" y="5080000"/>
            <a:ext cx="609600" cy="609600"/>
          </a:xfrm>
          <a:prstGeom prst="rect">
            <a:avLst/>
          </a:prstGeom>
        </p:spPr>
        <p:extLst>
          <p:ext uri="http://schemas.baidu.com/office/drawing/2023/templateData">
            <bd:templateData xmlns:bd="http://schemas.baidu.com/office/drawing/2023/templateData">eyJ0YWciOiJub0VkaXQifQ==</bd:templateData>
          </p:ext>
        </p:extLst>
      </p:pic>
      <p:sp>
        <p:nvSpPr>
          <p:cNvPr id="321511" name="AutoShape 8"/>
          <p:cNvSpPr/>
          <p:nvPr/>
        </p:nvSpPr>
        <p:spPr>
          <a:xfrm rot="0">
            <a:off x="4953000" y="2032000"/>
            <a:ext cx="6604000" cy="762000"/>
          </a:xfrm>
          <a:prstGeom prst="rect">
            <a:avLst/>
          </a:prstGeom>
          <a:noFill/>
        </p:spPr>
        <p:txBody>
          <a:bodyPr anchor="ctr" anchorCtr="0" bIns="0" lIns="0" rIns="0" rtlCol="0" tIns="0" vert="horz" wrap="square">
            <a:normAutofit/>
          </a:bodyPr>
          <a:lstStyle/>
          <a:p>
            <a:pPr algn="l">
              <a:lnSpc>
                <a:spcPct val="100000"/>
              </a:lnSpc>
              <a:spcBef>
                <a:spcPct val="0"/>
              </a:spcBef>
              <a:spcAft>
                <a:spcPct val="0"/>
              </a:spcAft>
              <a:defRPr/>
            </a:pPr>
            <a:r>
              <a:rPr b="1" lang="en-US" sz="3200">
                <a:solidFill>
                  <a:srgbClr val="1F2937">
                    <a:alpha val="100000"/>
                  </a:srgbClr>
                </a:solidFill>
                <a:latin typeface="Noto Sans SC"/>
                <a:ea typeface="Noto Sans SC"/>
                <a:cs typeface="Noto Sans SC"/>
              </a:rPr>
              <a:t>经验总结与启示</a:t>
            </a:r>
            <a:endParaRPr lang="en-US" sz="1100"/>
          </a:p>
        </p:txBody>
        <p:extLst>
          <p:ext uri="http://schemas.baidu.com/office/drawing/2023/templateData">
            <bd:templateData xmlns:bd="http://schemas.baidu.com/office/drawing/2023/templateData">eyJfdGVtcGxhdGVEYXRhIjp7ImNvbnRlbnRUeXBlIjoiJHRpdGxlIiwibGluZUNvdW50IjoiMSIsIndvcmRDb3VudCI6IjIwIn0sInRhZyI6IiR0aXRsZSJ9</bd:templateData>
          </p:ext>
        </p:extLst>
      </p:sp>
      <p:sp>
        <p:nvSpPr>
          <p:cNvPr id="321512" name="AutoShape 9"/>
          <p:cNvSpPr/>
          <p:nvPr/>
        </p:nvSpPr>
        <p:spPr>
          <a:xfrm rot="0">
            <a:off x="4953000" y="2794000"/>
            <a:ext cx="6604000" cy="508000"/>
          </a:xfrm>
          <a:prstGeom prst="rect">
            <a:avLst/>
          </a:prstGeom>
          <a:noFill/>
        </p:spPr>
        <p:txBody>
          <a:bodyPr anchor="ctr" anchorCtr="0" bIns="0" lIns="0" rIns="0" rtlCol="0" tIns="0" vert="horz" wrap="square">
            <a:noAutofit/>
          </a:bodyPr>
          <a:lstStyle/>
          <a:p>
            <a:pPr algn="l">
              <a:lnSpc>
                <a:spcPct val="125000"/>
              </a:lnSpc>
              <a:spcBef>
                <a:spcPct val="0"/>
              </a:spcBef>
              <a:spcAft>
                <a:spcPct val="0"/>
              </a:spcAft>
              <a:defRPr/>
            </a:pPr>
            <a:endParaRPr lang="en-US" sz="1100"/>
          </a:p>
        </p:txBody>
        <p:extLst>
          <p:ext uri="http://schemas.baidu.com/office/drawing/2023/templateData">
            <bd:templateData xmlns:bd="http://schemas.baidu.com/office/drawing/2023/templateData">eyJ0YWciOiJub0VkaXQifQ==</bd:templateData>
          </p:ext>
        </p:extLst>
      </p:sp>
      <p:cxnSp>
        <p:nvCxnSpPr>
          <p:cNvPr id="10" name="Connector 10"/>
          <p:cNvCxnSpPr/>
          <p:nvPr/>
        </p:nvCxnSpPr>
        <p:spPr>
          <a:xfrm>
            <a:off x="4953000" y="3422650"/>
            <a:ext cx="762000" cy="12700"/>
          </a:xfrm>
          <a:prstGeom prst="line">
            <a:avLst/>
          </a:prstGeom>
          <a:ln w="50800">
            <a:solidFill>
              <a:srgbClr val="1E3A8A">
                <a:alpha val="100000"/>
              </a:srgbClr>
            </a:solidFill>
            <a:prstDash val="solid"/>
            <a:headEnd len="lg" type="none" w="lg"/>
            <a:tailEnd len="lg" type="none" w="lg"/>
          </a:ln>
        </p:spPr>
        <p:extLst>
          <p:ext uri="http://schemas.baidu.com/office/drawing/2023/templateData">
            <bd:templateData xmlns:bd="http://schemas.baidu.com/office/drawing/2023/templateData">eyJ0YWciOiJub0VkaXQifQ==</bd:templateData>
          </p:ext>
        </p:extLst>
      </p:cxnSp>
      <p:sp>
        <p:nvSpPr>
          <p:cNvPr id="300010" name="AutoShape 11"/>
          <p:cNvSpPr/>
          <p:nvPr/>
        </p:nvSpPr>
        <p:spPr>
          <a:xfrm rot="0">
            <a:off x="4953000" y="3810000"/>
            <a:ext cx="3111500" cy="1778000"/>
          </a:xfrm>
          <a:prstGeom prst="roundRect">
            <a:avLst>
              <a:gd fmla="val 7142" name="adj"/>
            </a:avLst>
          </a:prstGeom>
          <a:solidFill>
            <a:srgbClr val="FFFFFF">
              <a:alpha val="100000"/>
            </a:srgbClr>
          </a:solidFill>
          <a:effectLst>
            <a:outerShdw blurRad="127000" dir="2700000" dist="50800">
              <a:srgbClr val="000000">
                <a:alpha val="5000"/>
              </a:srgbClr>
            </a:outerShdw>
          </a:effectLst>
        </p:spPr>
        <p:extLst>
          <p:ext uri="http://schemas.baidu.com/office/drawing/2023/templateData">
            <bd:templateData xmlns:bd="http://schemas.baidu.com/office/drawing/2023/templateData">eyJ0YWciOiJub0VkaXQifQ==</bd:templateData>
          </p:ext>
        </p:extLst>
      </p:sp>
      <p:pic>
        <p:nvPicPr>
          <p:cNvPr id="300011" name="Picture 12"/>
          <p:cNvPicPr>
            <a:picLocks noChangeAspect="1"/>
          </p:cNvPicPr>
          <p:nvPr/>
        </p:nvPicPr>
        <p:blipFill>
          <a:blip r:embed="rId4"/>
          <a:srcRect/>
          <a:stretch>
            <a:fillRect/>
          </a:stretch>
        </p:blipFill>
        <p:spPr>
          <a:xfrm rot="0">
            <a:off x="5207000" y="4064000"/>
            <a:ext cx="406400" cy="406400"/>
          </a:xfrm>
          <a:prstGeom prst="rect">
            <a:avLst/>
          </a:prstGeom>
        </p:spPr>
        <p:extLst>
          <p:ext uri="http://schemas.baidu.com/office/drawing/2023/templateData">
            <bd:templateData xmlns:bd="http://schemas.baidu.com/office/drawing/2023/templateData">eyJ0YWciOiJub0VkaXQifQ==</bd:templateData>
          </p:ext>
        </p:extLst>
      </p:pic>
      <p:sp>
        <p:nvSpPr>
          <p:cNvPr id="321516" name="AutoShape 13"/>
          <p:cNvSpPr/>
          <p:nvPr/>
        </p:nvSpPr>
        <p:spPr>
          <a:xfrm rot="0">
            <a:off x="5207000" y="4572000"/>
            <a:ext cx="2603500" cy="381000"/>
          </a:xfrm>
          <a:prstGeom prst="rect">
            <a:avLst/>
          </a:prstGeom>
          <a:noFill/>
        </p:spPr>
        <p:txBody>
          <a:bodyPr anchor="ctr" anchorCtr="0" bIns="0" lIns="0" rIns="0" rtlCol="0" tIns="0" vert="horz" wrap="square">
            <a:noAutofit/>
          </a:bodyPr>
          <a:lstStyle/>
          <a:p>
            <a:pPr algn="l">
              <a:lnSpc>
                <a:spcPct val="125000"/>
              </a:lnSpc>
              <a:spcBef>
                <a:spcPct val="0"/>
              </a:spcBef>
              <a:spcAft>
                <a:spcPct val="0"/>
              </a:spcAft>
              <a:defRPr/>
            </a:pPr>
            <a:endParaRPr lang="en-US" sz="1100"/>
          </a:p>
        </p:txBody>
        <p:extLst>
          <p:ext uri="http://schemas.baidu.com/office/drawing/2023/templateData">
            <bd:templateData xmlns:bd="http://schemas.baidu.com/office/drawing/2023/templateData">eyJ0YWciOiJub0VkaXQifQ==</bd:templateData>
          </p:ext>
        </p:extLst>
      </p:sp>
      <p:sp>
        <p:nvSpPr>
          <p:cNvPr id="321517" name="AutoShape 14"/>
          <p:cNvSpPr/>
          <p:nvPr/>
        </p:nvSpPr>
        <p:spPr>
          <a:xfrm rot="0">
            <a:off x="5207000" y="4953000"/>
            <a:ext cx="2603500" cy="508000"/>
          </a:xfrm>
          <a:prstGeom prst="rect">
            <a:avLst/>
          </a:prstGeom>
          <a:noFill/>
        </p:spPr>
        <p:txBody>
          <a:bodyPr anchor="ctr" anchorCtr="0" bIns="0" lIns="0" rIns="0" rtlCol="0" tIns="0" vert="horz" wrap="square">
            <a:noAutofit/>
          </a:bodyPr>
          <a:lstStyle/>
          <a:p>
            <a:pPr algn="l">
              <a:lnSpc>
                <a:spcPct val="125000"/>
              </a:lnSpc>
              <a:spcBef>
                <a:spcPct val="0"/>
              </a:spcBef>
              <a:spcAft>
                <a:spcPct val="0"/>
              </a:spcAft>
              <a:defRPr/>
            </a:pPr>
            <a:endParaRPr lang="en-US" sz="1100"/>
          </a:p>
        </p:txBody>
        <p:extLst>
          <p:ext uri="http://schemas.baidu.com/office/drawing/2023/templateData">
            <bd:templateData xmlns:bd="http://schemas.baidu.com/office/drawing/2023/templateData">eyJ0YWciOiJub0VkaXQifQ==</bd:templateData>
          </p:ext>
        </p:extLst>
      </p:sp>
      <p:sp>
        <p:nvSpPr>
          <p:cNvPr id="300014" name="AutoShape 15"/>
          <p:cNvSpPr/>
          <p:nvPr/>
        </p:nvSpPr>
        <p:spPr>
          <a:xfrm rot="0">
            <a:off x="8318500" y="3810000"/>
            <a:ext cx="3111500" cy="1778000"/>
          </a:xfrm>
          <a:prstGeom prst="roundRect">
            <a:avLst>
              <a:gd fmla="val 7142" name="adj"/>
            </a:avLst>
          </a:prstGeom>
          <a:solidFill>
            <a:srgbClr val="FFFFFF">
              <a:alpha val="100000"/>
            </a:srgbClr>
          </a:solidFill>
          <a:effectLst>
            <a:outerShdw blurRad="127000" dir="2700000" dist="50800">
              <a:srgbClr val="000000">
                <a:alpha val="5000"/>
              </a:srgbClr>
            </a:outerShdw>
          </a:effectLst>
        </p:spPr>
        <p:extLst>
          <p:ext uri="http://schemas.baidu.com/office/drawing/2023/templateData">
            <bd:templateData xmlns:bd="http://schemas.baidu.com/office/drawing/2023/templateData">eyJ0YWciOiJub0VkaXQifQ==</bd:templateData>
          </p:ext>
        </p:extLst>
      </p:sp>
      <p:pic>
        <p:nvPicPr>
          <p:cNvPr id="300015" name="Picture 16"/>
          <p:cNvPicPr>
            <a:picLocks noChangeAspect="1"/>
          </p:cNvPicPr>
          <p:nvPr/>
        </p:nvPicPr>
        <p:blipFill>
          <a:blip r:embed="rId5"/>
          <a:srcRect/>
          <a:stretch>
            <a:fillRect/>
          </a:stretch>
        </p:blipFill>
        <p:spPr>
          <a:xfrm rot="0">
            <a:off x="8572500" y="4064000"/>
            <a:ext cx="406400" cy="406400"/>
          </a:xfrm>
          <a:prstGeom prst="rect">
            <a:avLst/>
          </a:prstGeom>
        </p:spPr>
        <p:extLst>
          <p:ext uri="http://schemas.baidu.com/office/drawing/2023/templateData">
            <bd:templateData xmlns:bd="http://schemas.baidu.com/office/drawing/2023/templateData">eyJ0YWciOiJub0VkaXQifQ==</bd:templateData>
          </p:ext>
        </p:extLst>
      </p:pic>
      <p:sp>
        <p:nvSpPr>
          <p:cNvPr id="321520" name="AutoShape 17"/>
          <p:cNvSpPr/>
          <p:nvPr/>
        </p:nvSpPr>
        <p:spPr>
          <a:xfrm rot="0">
            <a:off x="8572500" y="4572000"/>
            <a:ext cx="2603500" cy="381000"/>
          </a:xfrm>
          <a:prstGeom prst="rect">
            <a:avLst/>
          </a:prstGeom>
          <a:noFill/>
        </p:spPr>
        <p:txBody>
          <a:bodyPr anchor="ctr" anchorCtr="0" bIns="0" lIns="0" rIns="0" rtlCol="0" tIns="0" vert="horz" wrap="square">
            <a:noAutofit/>
          </a:bodyPr>
          <a:lstStyle/>
          <a:p>
            <a:pPr algn="l">
              <a:lnSpc>
                <a:spcPct val="125000"/>
              </a:lnSpc>
              <a:spcBef>
                <a:spcPct val="0"/>
              </a:spcBef>
              <a:spcAft>
                <a:spcPct val="0"/>
              </a:spcAft>
              <a:defRPr/>
            </a:pPr>
            <a:endParaRPr lang="en-US" sz="1100"/>
          </a:p>
        </p:txBody>
        <p:extLst>
          <p:ext uri="http://schemas.baidu.com/office/drawing/2023/templateData">
            <bd:templateData xmlns:bd="http://schemas.baidu.com/office/drawing/2023/templateData">eyJ0YWciOiJub0VkaXQifQ==</bd:templateData>
          </p:ext>
        </p:extLst>
      </p:sp>
      <p:sp>
        <p:nvSpPr>
          <p:cNvPr id="321521" name="AutoShape 18"/>
          <p:cNvSpPr/>
          <p:nvPr/>
        </p:nvSpPr>
        <p:spPr>
          <a:xfrm rot="0">
            <a:off x="8572500" y="4953000"/>
            <a:ext cx="2603500" cy="508000"/>
          </a:xfrm>
          <a:prstGeom prst="rect">
            <a:avLst/>
          </a:prstGeom>
          <a:noFill/>
        </p:spPr>
        <p:txBody>
          <a:bodyPr anchor="ctr" anchorCtr="0" bIns="0" lIns="0" rIns="0" rtlCol="0" tIns="0" vert="horz" wrap="square">
            <a:noAutofit/>
          </a:bodyPr>
          <a:lstStyle/>
          <a:p>
            <a:pPr algn="l">
              <a:lnSpc>
                <a:spcPct val="125000"/>
              </a:lnSpc>
              <a:spcBef>
                <a:spcPct val="0"/>
              </a:spcBef>
              <a:spcAft>
                <a:spcPct val="0"/>
              </a:spcAft>
              <a:defRPr/>
            </a:pPr>
            <a:endParaRPr lang="en-US" sz="1100"/>
          </a:p>
        </p:txBody>
        <p:extLst>
          <p:ext uri="http://schemas.baidu.com/office/drawing/2023/templateData">
            <bd:templateData xmlns:bd="http://schemas.baidu.com/office/drawing/2023/templateData">eyJ0YWciOiJub0VkaXQifQ==</bd:templateData>
          </p:ext>
        </p:extLst>
      </p:sp>
    </p:spTree>
  </p:cSld>
  <p:clrMapOvr>
    <a:masterClrMapping/>
  </p:clrMapOvr>
  <p:extLst>
    <p:ext uri="http://schemas.baidu.com/office/drawing/2023/templateData">
      <bd:templateData xmlns:bd="http://schemas.baidu.com/office/drawing/2023/templateData">eyJtZCI6IiMjIOe7j+mqjOaAu+e7k+S4juWQr+ekuiIsInRwbGlkIjoiMTAwMDEiLCJ0cGxOYW1lIjoiaDJ0aXRsZV8zMDYwMTUxNDQ3NzAzMDNfODc1NzgyNzc5XzI2ODA3MzgwODY4MDMwM19tb2QiLCJlZGl0ZWQiOiJmYWxzZSIsImV4dHJhUGFyYW1zIjoie1wiaW5mb191cmxcIjpcImh0dHA6Ly9iai5iY2Vib3MuY29tL3YxL3dlbmt1LWFpLWRvYy8zMDYwMTUxNDQ3NzAzMDMvcnRjcy9iZGpzb24vODBiNTBhZTYwODJjZDk4My5qc29uP3Jlc3BvbnNlQ2FjaGVDb250cm9sPW1heC1hZ2UlM0QzODg4MDAwJnJlc3BvbnNlRXhwaXJlcz1GcmklMkMlMjAxNyUyMEFwciUyMDIwMjYlMjAyMSUzQTQ4JTNBMjYlMjAlMkIwODAwJmF1dGhvcml6YXRpb249YmNlLWF1dGgtdjElMkY0NmRjOGNjMzQ2NzQ0ZGFkODAwNjUxODIzYTk2ZDljZCUyRjIwMjYtMDMtMDNUMTMlM0E0OCUzQTI2WiUyRi0xJTJGaG9zdCUyRmJjMzM5NjA5NDNkM2M5NDY3ODQzN2Y1YzcyYWUxYzVmYTYzODk0ZTRlNmQzODNlNGIyNDYyNWJhNDhkZmEwNWImcmVzcG9uc2VDb250ZW50VHlwZT1hcHBsaWNhdGlvbiUyRmpzb25cIn0ifQ==</bd:templateData>
    </p:ext>
  </p:extLst>
</p:sld>
</file>

<file path=ppt/slides/slide19.xml><?xml version="1.0" encoding="utf-8"?>
<p:sld xmlns:a="http://schemas.openxmlformats.org/drawingml/2006/main" xmlns:p="http://schemas.openxmlformats.org/presentationml/2006/main" xmlns:r="http://schemas.openxmlformats.org/officeDocument/2006/relationships">
  <p:cSld>
    <p:bg>
      <p:bgPr>
        <a:solidFill>
          <a:srgbClr val="FFFFFF">
            <a:alpha val="100000"/>
          </a:srgbClr>
        </a:solidFill>
        <a:effectLst/>
      </p:bgPr>
    </p:bg>
    <p:spTree>
      <p:nvGrpSpPr>
        <p:cNvPr id="1" name=""/>
        <p:cNvGrpSpPr/>
        <p:nvPr/>
      </p:nvGrpSpPr>
      <p:grpSpPr>
        <a:xfrm>
          <a:off x="0" y="0"/>
          <a:ext cx="0" cy="0"/>
          <a:chOff x="0" y="0"/>
          <a:chExt cx="0" cy="0"/>
        </a:xfrm>
      </p:grpSpPr>
      <p:pic>
        <p:nvPicPr>
          <p:cNvPr id="414338" name="Picture 2"/>
          <p:cNvPicPr>
            <a:picLocks noChangeAspect="1"/>
          </p:cNvPicPr>
          <p:nvPr/>
        </p:nvPicPr>
        <p:blipFill>
          <a:blip r:embed="rId2"/>
          <a:srcRect/>
          <a:stretch>
            <a:fillRect/>
          </a:stretch>
        </p:blipFill>
        <p:spPr>
          <a:xfrm rot="0">
            <a:off x="11215688" y="69850"/>
            <a:ext cx="884237" cy="376238"/>
          </a:xfrm>
          <a:prstGeom prst="rect">
            <a:avLst/>
          </a:prstGeom>
          <a:noFill/>
        </p:spPr>
        <p:extLst>
          <p:ext uri="http://schemas.baidu.com/office/drawing/2023/templateData">
            <bd:templateData xmlns:bd="http://schemas.baidu.com/office/drawing/2023/templateData">eyJ0YWciOiJub0VkaXQifQ==</bd:templateData>
          </p:ext>
        </p:extLst>
      </p:pic>
      <p:sp>
        <p:nvSpPr>
          <p:cNvPr id="3" name="AutoShape 3"/>
          <p:cNvSpPr/>
          <p:nvPr/>
        </p:nvSpPr>
        <p:spPr>
          <a:xfrm rot="0">
            <a:off x="1494567" y="1790166"/>
            <a:ext cx="1293189" cy="1224212"/>
          </a:xfrm>
          <a:prstGeom prst="roundRect">
            <a:avLst>
              <a:gd fmla="val 16667" name="adj"/>
            </a:avLst>
          </a:prstGeom>
          <a:solidFill>
            <a:schemeClr val="accent1">
              <a:alpha val="100000"/>
            </a:schemeClr>
          </a:solidFill>
          <a:ln/>
        </p:spPr>
        <p:extLst>
          <p:ext uri="http://schemas.baidu.com/office/drawing/2023/templateData">
            <bd:templateData xmlns:bd="http://schemas.baidu.com/office/drawing/2023/templateData">eyJ0YWciOiJub0VkaXQifQ==</bd:templateData>
          </p:ext>
        </p:extLst>
      </p:sp>
      <p:sp>
        <p:nvSpPr>
          <p:cNvPr id="4" name="AutoShape 4"/>
          <p:cNvSpPr/>
          <p:nvPr/>
        </p:nvSpPr>
        <p:spPr>
          <a:xfrm rot="0">
            <a:off x="1494567" y="3909054"/>
            <a:ext cx="1293189" cy="1224212"/>
          </a:xfrm>
          <a:prstGeom prst="roundRect">
            <a:avLst>
              <a:gd fmla="val 16667" name="adj"/>
            </a:avLst>
          </a:prstGeom>
          <a:solidFill>
            <a:schemeClr val="accent1">
              <a:alpha val="100000"/>
            </a:schemeClr>
          </a:solidFill>
          <a:ln/>
        </p:spPr>
        <p:extLst>
          <p:ext uri="http://schemas.baidu.com/office/drawing/2023/templateData">
            <bd:templateData xmlns:bd="http://schemas.baidu.com/office/drawing/2023/templateData">eyJ0YWciOiJub0VkaXQifQ==</bd:templateData>
          </p:ext>
        </p:extLst>
      </p:sp>
      <p:sp>
        <p:nvSpPr>
          <p:cNvPr id="5" name="AutoShape 5"/>
          <p:cNvSpPr/>
          <p:nvPr/>
        </p:nvSpPr>
        <p:spPr>
          <a:xfrm rot="0">
            <a:off x="6163848" y="1790166"/>
            <a:ext cx="1293189" cy="1224212"/>
          </a:xfrm>
          <a:prstGeom prst="roundRect">
            <a:avLst>
              <a:gd fmla="val 16667" name="adj"/>
            </a:avLst>
          </a:prstGeom>
          <a:solidFill>
            <a:schemeClr val="accent1">
              <a:alpha val="100000"/>
            </a:schemeClr>
          </a:solidFill>
          <a:ln/>
        </p:spPr>
        <p:extLst>
          <p:ext uri="http://schemas.baidu.com/office/drawing/2023/templateData">
            <bd:templateData xmlns:bd="http://schemas.baidu.com/office/drawing/2023/templateData">eyJ0YWciOiJub0VkaXQifQ==</bd:templateData>
          </p:ext>
        </p:extLst>
      </p:sp>
      <p:sp>
        <p:nvSpPr>
          <p:cNvPr id="6" name="AutoShape 6"/>
          <p:cNvSpPr/>
          <p:nvPr/>
        </p:nvSpPr>
        <p:spPr>
          <a:xfrm rot="0">
            <a:off x="6163848" y="3909054"/>
            <a:ext cx="1293189" cy="1224212"/>
          </a:xfrm>
          <a:prstGeom prst="roundRect">
            <a:avLst>
              <a:gd fmla="val 16667" name="adj"/>
            </a:avLst>
          </a:prstGeom>
          <a:solidFill>
            <a:schemeClr val="accent1">
              <a:alpha val="100000"/>
            </a:schemeClr>
          </a:solidFill>
          <a:ln/>
        </p:spPr>
        <p:extLst>
          <p:ext uri="http://schemas.baidu.com/office/drawing/2023/templateData">
            <bd:templateData xmlns:bd="http://schemas.baidu.com/office/drawing/2023/templateData">eyJ0YWciOiJub0VkaXQifQ==</bd:templateData>
          </p:ext>
        </p:extLst>
      </p:sp>
      <p:sp>
        <p:nvSpPr>
          <p:cNvPr id="7" name="Freeform 7"/>
          <p:cNvSpPr/>
          <p:nvPr/>
        </p:nvSpPr>
        <p:spPr>
          <a:xfrm rot="0">
            <a:off x="1786140" y="2047251"/>
            <a:ext cx="710043" cy="710043"/>
          </a:xfrm>
          <a:custGeom>
            <a:avLst/>
            <a:gdLst/>
            <a:ahLst/>
            <a:cxnLst/>
            <a:rect b="b" l="l" r="r" t="t"/>
            <a:pathLst>
              <a:path h="304800" w="304800">
                <a:moveTo>
                  <a:pt x="60960" y="167640"/>
                </a:moveTo>
                <a:lnTo>
                  <a:pt x="30480" y="167640"/>
                </a:lnTo>
                <a:cubicBezTo>
                  <a:pt x="13649" y="167640"/>
                  <a:pt x="0" y="153991"/>
                  <a:pt x="0" y="137160"/>
                </a:cubicBezTo>
                <a:lnTo>
                  <a:pt x="0" y="137160"/>
                </a:lnTo>
                <a:lnTo>
                  <a:pt x="0" y="76200"/>
                </a:lnTo>
                <a:cubicBezTo>
                  <a:pt x="0" y="59436"/>
                  <a:pt x="13716" y="45720"/>
                  <a:pt x="30480" y="45720"/>
                </a:cubicBezTo>
                <a:lnTo>
                  <a:pt x="60960" y="45720"/>
                </a:lnTo>
                <a:lnTo>
                  <a:pt x="60960" y="15240"/>
                </a:lnTo>
                <a:lnTo>
                  <a:pt x="274320" y="15240"/>
                </a:lnTo>
                <a:lnTo>
                  <a:pt x="274320" y="167640"/>
                </a:lnTo>
                <a:cubicBezTo>
                  <a:pt x="274320" y="201311"/>
                  <a:pt x="247031" y="228600"/>
                  <a:pt x="213360" y="228600"/>
                </a:cubicBezTo>
                <a:lnTo>
                  <a:pt x="213360" y="228600"/>
                </a:lnTo>
                <a:lnTo>
                  <a:pt x="121920" y="228600"/>
                </a:lnTo>
                <a:cubicBezTo>
                  <a:pt x="88249" y="228600"/>
                  <a:pt x="60960" y="201311"/>
                  <a:pt x="60960" y="167640"/>
                </a:cubicBezTo>
                <a:lnTo>
                  <a:pt x="60960" y="167640"/>
                </a:lnTo>
                <a:close/>
                <a:moveTo>
                  <a:pt x="60960" y="137160"/>
                </a:moveTo>
                <a:lnTo>
                  <a:pt x="60960" y="76200"/>
                </a:lnTo>
                <a:lnTo>
                  <a:pt x="30480" y="76200"/>
                </a:lnTo>
                <a:lnTo>
                  <a:pt x="30480" y="137160"/>
                </a:lnTo>
                <a:lnTo>
                  <a:pt x="60960" y="137160"/>
                </a:lnTo>
                <a:close/>
                <a:moveTo>
                  <a:pt x="30480" y="259080"/>
                </a:moveTo>
                <a:lnTo>
                  <a:pt x="30480" y="243840"/>
                </a:lnTo>
                <a:lnTo>
                  <a:pt x="304800" y="243840"/>
                </a:lnTo>
                <a:lnTo>
                  <a:pt x="304800" y="259080"/>
                </a:lnTo>
                <a:lnTo>
                  <a:pt x="243840" y="289560"/>
                </a:lnTo>
                <a:lnTo>
                  <a:pt x="91440" y="289560"/>
                </a:lnTo>
                <a:lnTo>
                  <a:pt x="30480" y="259080"/>
                </a:lnTo>
                <a:close/>
              </a:path>
            </a:pathLst>
          </a:custGeom>
          <a:solidFill>
            <a:srgbClr val="FDFCFC">
              <a:alpha val="100000"/>
            </a:srgbClr>
          </a:solidFill>
          <a:ln/>
        </p:spPr>
        <p:extLst>
          <p:ext uri="http://schemas.baidu.com/office/drawing/2023/templateData">
            <bd:templateData xmlns:bd="http://schemas.baidu.com/office/drawing/2023/templateData">eyJ0YWciOiJub0VkaXQifQ==</bd:templateData>
          </p:ext>
        </p:extLst>
      </p:sp>
      <p:sp>
        <p:nvSpPr>
          <p:cNvPr id="8" name="Freeform 8"/>
          <p:cNvSpPr/>
          <p:nvPr/>
        </p:nvSpPr>
        <p:spPr>
          <a:xfrm rot="0">
            <a:off x="6455251" y="2047082"/>
            <a:ext cx="710382" cy="710382"/>
          </a:xfrm>
          <a:custGeom>
            <a:avLst/>
            <a:gdLst/>
            <a:ahLst/>
            <a:cxnLst/>
            <a:rect b="b" l="l" r="r" t="t"/>
            <a:pathLst>
              <a:path h="304800" w="304800">
                <a:moveTo>
                  <a:pt x="274320" y="243840"/>
                </a:moveTo>
                <a:lnTo>
                  <a:pt x="304800" y="243840"/>
                </a:lnTo>
                <a:lnTo>
                  <a:pt x="304800" y="259080"/>
                </a:lnTo>
                <a:cubicBezTo>
                  <a:pt x="304800" y="267500"/>
                  <a:pt x="297980" y="274320"/>
                  <a:pt x="289560" y="274320"/>
                </a:cubicBezTo>
                <a:lnTo>
                  <a:pt x="289560" y="274320"/>
                </a:lnTo>
                <a:lnTo>
                  <a:pt x="15240" y="274320"/>
                </a:lnTo>
                <a:cubicBezTo>
                  <a:pt x="6820" y="274320"/>
                  <a:pt x="0" y="267500"/>
                  <a:pt x="0" y="259080"/>
                </a:cubicBezTo>
                <a:lnTo>
                  <a:pt x="0" y="259080"/>
                </a:lnTo>
                <a:lnTo>
                  <a:pt x="0" y="243840"/>
                </a:lnTo>
                <a:lnTo>
                  <a:pt x="30480" y="243840"/>
                </a:lnTo>
                <a:lnTo>
                  <a:pt x="30480" y="60960"/>
                </a:lnTo>
                <a:cubicBezTo>
                  <a:pt x="30480" y="44196"/>
                  <a:pt x="44196" y="30480"/>
                  <a:pt x="60960" y="30480"/>
                </a:cubicBezTo>
                <a:lnTo>
                  <a:pt x="243840" y="30480"/>
                </a:lnTo>
                <a:cubicBezTo>
                  <a:pt x="260671" y="30480"/>
                  <a:pt x="274320" y="44129"/>
                  <a:pt x="274320" y="60960"/>
                </a:cubicBezTo>
                <a:lnTo>
                  <a:pt x="274320" y="60960"/>
                </a:lnTo>
                <a:lnTo>
                  <a:pt x="274320" y="243840"/>
                </a:lnTo>
                <a:close/>
                <a:moveTo>
                  <a:pt x="60960" y="60960"/>
                </a:moveTo>
                <a:lnTo>
                  <a:pt x="60960" y="198120"/>
                </a:lnTo>
                <a:lnTo>
                  <a:pt x="243840" y="198120"/>
                </a:lnTo>
                <a:lnTo>
                  <a:pt x="243840" y="60960"/>
                </a:lnTo>
                <a:lnTo>
                  <a:pt x="60960" y="60960"/>
                </a:lnTo>
                <a:close/>
                <a:moveTo>
                  <a:pt x="121920" y="228600"/>
                </a:moveTo>
                <a:lnTo>
                  <a:pt x="121920" y="243840"/>
                </a:lnTo>
                <a:lnTo>
                  <a:pt x="182880" y="243840"/>
                </a:lnTo>
                <a:lnTo>
                  <a:pt x="182880" y="228600"/>
                </a:lnTo>
                <a:lnTo>
                  <a:pt x="121920" y="228600"/>
                </a:lnTo>
                <a:close/>
              </a:path>
            </a:pathLst>
          </a:custGeom>
          <a:solidFill>
            <a:srgbClr val="FDFCFC">
              <a:alpha val="100000"/>
            </a:srgbClr>
          </a:solidFill>
          <a:ln/>
        </p:spPr>
        <p:extLst>
          <p:ext uri="http://schemas.baidu.com/office/drawing/2023/templateData">
            <bd:templateData xmlns:bd="http://schemas.baidu.com/office/drawing/2023/templateData">eyJ0YWciOiJub0VkaXQifQ==</bd:templateData>
          </p:ext>
        </p:extLst>
      </p:sp>
      <p:sp>
        <p:nvSpPr>
          <p:cNvPr id="9" name="Freeform 9"/>
          <p:cNvSpPr/>
          <p:nvPr/>
        </p:nvSpPr>
        <p:spPr>
          <a:xfrm rot="0">
            <a:off x="1785971" y="4165970"/>
            <a:ext cx="710382" cy="710382"/>
          </a:xfrm>
          <a:custGeom>
            <a:avLst/>
            <a:gdLst/>
            <a:ahLst/>
            <a:cxnLst/>
            <a:rect b="b" l="l" r="r" t="t"/>
            <a:pathLst>
              <a:path h="304800" w="304800">
                <a:moveTo>
                  <a:pt x="0" y="209550"/>
                </a:moveTo>
                <a:lnTo>
                  <a:pt x="152410" y="247650"/>
                </a:lnTo>
                <a:lnTo>
                  <a:pt x="304800" y="209550"/>
                </a:lnTo>
                <a:lnTo>
                  <a:pt x="304800" y="247650"/>
                </a:lnTo>
                <a:lnTo>
                  <a:pt x="152410" y="285750"/>
                </a:lnTo>
                <a:lnTo>
                  <a:pt x="0" y="247650"/>
                </a:lnTo>
                <a:close/>
              </a:path>
              <a:path h="304800" w="304800">
                <a:moveTo>
                  <a:pt x="0" y="133350"/>
                </a:moveTo>
                <a:lnTo>
                  <a:pt x="152410" y="171450"/>
                </a:lnTo>
                <a:lnTo>
                  <a:pt x="304800" y="133350"/>
                </a:lnTo>
                <a:lnTo>
                  <a:pt x="304800" y="171450"/>
                </a:lnTo>
                <a:lnTo>
                  <a:pt x="152410" y="209550"/>
                </a:lnTo>
                <a:lnTo>
                  <a:pt x="0" y="171450"/>
                </a:lnTo>
                <a:close/>
              </a:path>
              <a:path h="304800" w="304800">
                <a:moveTo>
                  <a:pt x="0" y="57150"/>
                </a:moveTo>
                <a:lnTo>
                  <a:pt x="152410" y="19050"/>
                </a:lnTo>
                <a:lnTo>
                  <a:pt x="304800" y="57150"/>
                </a:lnTo>
                <a:lnTo>
                  <a:pt x="304800" y="95250"/>
                </a:lnTo>
                <a:lnTo>
                  <a:pt x="152410" y="133350"/>
                </a:lnTo>
                <a:lnTo>
                  <a:pt x="0" y="95250"/>
                </a:lnTo>
              </a:path>
            </a:pathLst>
          </a:custGeom>
          <a:solidFill>
            <a:srgbClr val="FDFCFC">
              <a:alpha val="100000"/>
            </a:srgbClr>
          </a:solidFill>
          <a:ln/>
        </p:spPr>
        <p:extLst>
          <p:ext uri="http://schemas.baidu.com/office/drawing/2023/templateData">
            <bd:templateData xmlns:bd="http://schemas.baidu.com/office/drawing/2023/templateData">eyJ0YWciOiJub0VkaXQifQ==</bd:templateData>
          </p:ext>
        </p:extLst>
      </p:sp>
      <p:sp>
        <p:nvSpPr>
          <p:cNvPr id="10" name="Freeform 10"/>
          <p:cNvSpPr/>
          <p:nvPr/>
        </p:nvSpPr>
        <p:spPr>
          <a:xfrm rot="0">
            <a:off x="6455251" y="4165970"/>
            <a:ext cx="710382" cy="710382"/>
          </a:xfrm>
          <a:custGeom>
            <a:avLst/>
            <a:gdLst/>
            <a:ahLst/>
            <a:cxnLst/>
            <a:rect b="b" l="l" r="r" t="t"/>
            <a:pathLst>
              <a:path h="304800" w="304800">
                <a:moveTo>
                  <a:pt x="152362" y="147228"/>
                </a:moveTo>
                <a:lnTo>
                  <a:pt x="304800" y="75419"/>
                </a:lnTo>
                <a:lnTo>
                  <a:pt x="304800" y="38100"/>
                </a:lnTo>
                <a:lnTo>
                  <a:pt x="0" y="38100"/>
                </a:lnTo>
                <a:lnTo>
                  <a:pt x="0" y="75305"/>
                </a:lnTo>
                <a:close/>
              </a:path>
              <a:path h="304800" w="304800">
                <a:moveTo>
                  <a:pt x="152438" y="189347"/>
                </a:moveTo>
                <a:lnTo>
                  <a:pt x="0" y="117348"/>
                </a:lnTo>
                <a:lnTo>
                  <a:pt x="0" y="266700"/>
                </a:lnTo>
                <a:lnTo>
                  <a:pt x="304800" y="266700"/>
                </a:lnTo>
                <a:lnTo>
                  <a:pt x="304800" y="117577"/>
                </a:lnTo>
              </a:path>
            </a:pathLst>
          </a:custGeom>
          <a:solidFill>
            <a:srgbClr val="FDFCFC">
              <a:alpha val="100000"/>
            </a:srgbClr>
          </a:solidFill>
          <a:ln/>
        </p:spPr>
        <p:extLst>
          <p:ext uri="http://schemas.baidu.com/office/drawing/2023/templateData">
            <bd:templateData xmlns:bd="http://schemas.baidu.com/office/drawing/2023/templateData">eyJ0YWciOiJub0VkaXQifQ==</bd:templateData>
          </p:ext>
        </p:extLst>
      </p:sp>
      <p:sp>
        <p:nvSpPr>
          <p:cNvPr id="11" name="TextBox 11"/>
          <p:cNvSpPr txBox="1"/>
          <p:nvPr/>
        </p:nvSpPr>
        <p:spPr>
          <a:xfrm rot="0">
            <a:off x="3080317" y="1659509"/>
            <a:ext cx="2540318" cy="360193"/>
          </a:xfrm>
          <a:prstGeom prst="rect">
            <a:avLst/>
          </a:prstGeom>
          <a:ln/>
        </p:spPr>
        <p:txBody>
          <a:bodyPr anchor="ctr" anchorCtr="0" bIns="45720" lIns="91440" rIns="91440" rtlCol="0" tIns="45720" vert="horz" wrap="square">
            <a:normAutofit/>
          </a:bodyPr>
          <a:lstStyle/>
          <a:p>
            <a:pPr algn="l">
              <a:lnSpc>
                <a:spcPct val="100000"/>
              </a:lnSpc>
              <a:spcBef>
                <a:spcPts val="375"/>
              </a:spcBef>
            </a:pPr>
            <a:r>
              <a:rPr b="1" lang="en-US" sz="1500">
                <a:solidFill>
                  <a:schemeClr val="accent1"/>
                </a:solidFill>
                <a:latin typeface="Microsoft Yahei"/>
                <a:ea typeface="Microsoft Yahei"/>
                <a:cs typeface="Microsoft Yahei"/>
              </a:rPr>
              <a:t>高层领导支持</a:t>
            </a:r>
          </a:p>
        </p:txBody>
        <p:extLst>
          <p:ext uri="http://schemas.baidu.com/office/drawing/2023/templateData">
            <bd:templateData xmlns:bd="http://schemas.baidu.com/office/drawing/2023/templateData">eyJfdGVtcGxhdGVEYXRhIjp7ImNvbnRlbnRUeXBlIjoiJGl0ZW0xX3RpdGxlIiwibGluZUNvdW50IjoiMSIsIndvcmRDb3VudCI6IjEwIn0sInRhZyI6IiRpdGVtMV90aXRsZSJ9</bd:templateData>
          </p:ext>
        </p:extLst>
      </p:sp>
      <p:sp>
        <p:nvSpPr>
          <p:cNvPr id="12" name="TextBox 12"/>
          <p:cNvSpPr txBox="1"/>
          <p:nvPr/>
        </p:nvSpPr>
        <p:spPr>
          <a:xfrm rot="0">
            <a:off x="7732588" y="1659509"/>
            <a:ext cx="2540318" cy="360193"/>
          </a:xfrm>
          <a:prstGeom prst="rect">
            <a:avLst/>
          </a:prstGeom>
          <a:ln/>
        </p:spPr>
        <p:txBody>
          <a:bodyPr anchor="ctr" anchorCtr="0" bIns="45720" lIns="91440" rIns="91440" rtlCol="0" tIns="45720" vert="horz" wrap="square">
            <a:normAutofit/>
          </a:bodyPr>
          <a:lstStyle/>
          <a:p>
            <a:pPr algn="l">
              <a:lnSpc>
                <a:spcPct val="100000"/>
              </a:lnSpc>
              <a:spcBef>
                <a:spcPts val="375"/>
              </a:spcBef>
            </a:pPr>
            <a:r>
              <a:rPr b="1" lang="en-US" sz="1500">
                <a:solidFill>
                  <a:schemeClr val="accent1"/>
                </a:solidFill>
                <a:latin typeface="Microsoft Yahei"/>
                <a:ea typeface="Microsoft Yahei"/>
                <a:cs typeface="Microsoft Yahei"/>
              </a:rPr>
              <a:t>精准需求定位</a:t>
            </a:r>
          </a:p>
        </p:txBody>
        <p:extLst>
          <p:ext uri="http://schemas.baidu.com/office/drawing/2023/templateData">
            <bd:templateData xmlns:bd="http://schemas.baidu.com/office/drawing/2023/templateData">eyJfdGVtcGxhdGVEYXRhIjp7ImNvbnRlbnRUeXBlIjoiJGl0ZW0yX3RpdGxlIiwibGluZUNvdW50IjoiMSIsIndvcmRDb3VudCI6IjEwIn0sInRhZyI6IiRpdGVtMl90aXRsZSJ9</bd:templateData>
          </p:ext>
        </p:extLst>
      </p:sp>
      <p:sp>
        <p:nvSpPr>
          <p:cNvPr id="13" name="TextBox 13"/>
          <p:cNvSpPr txBox="1"/>
          <p:nvPr/>
        </p:nvSpPr>
        <p:spPr>
          <a:xfrm rot="0">
            <a:off x="3080317" y="3792569"/>
            <a:ext cx="2540318" cy="360193"/>
          </a:xfrm>
          <a:prstGeom prst="rect">
            <a:avLst/>
          </a:prstGeom>
          <a:ln/>
        </p:spPr>
        <p:txBody>
          <a:bodyPr anchor="ctr" anchorCtr="0" bIns="45720" lIns="91440" rIns="91440" rtlCol="0" tIns="45720" vert="horz" wrap="square">
            <a:normAutofit/>
          </a:bodyPr>
          <a:lstStyle/>
          <a:p>
            <a:pPr algn="l">
              <a:lnSpc>
                <a:spcPct val="100000"/>
              </a:lnSpc>
              <a:spcBef>
                <a:spcPts val="375"/>
              </a:spcBef>
            </a:pPr>
            <a:r>
              <a:rPr b="1" lang="en-US" sz="1500">
                <a:solidFill>
                  <a:schemeClr val="accent1"/>
                </a:solidFill>
                <a:latin typeface="Microsoft Yahei"/>
                <a:ea typeface="Microsoft Yahei"/>
                <a:cs typeface="Microsoft Yahei"/>
              </a:rPr>
              <a:t>技术平台适配</a:t>
            </a:r>
          </a:p>
        </p:txBody>
        <p:extLst>
          <p:ext uri="http://schemas.baidu.com/office/drawing/2023/templateData">
            <bd:templateData xmlns:bd="http://schemas.baidu.com/office/drawing/2023/templateData">eyJfdGVtcGxhdGVEYXRhIjp7ImNvbnRlbnRUeXBlIjoiJGl0ZW0zX3RpdGxlIiwibGluZUNvdW50IjoiMSIsIndvcmRDb3VudCI6IjEwIn0sInRhZyI6IiRpdGVtM190aXRsZSJ9</bd:templateData>
          </p:ext>
        </p:extLst>
      </p:sp>
      <p:sp>
        <p:nvSpPr>
          <p:cNvPr id="14" name="TextBox 14"/>
          <p:cNvSpPr txBox="1"/>
          <p:nvPr/>
        </p:nvSpPr>
        <p:spPr>
          <a:xfrm rot="0">
            <a:off x="7732588" y="3792569"/>
            <a:ext cx="2540318" cy="360193"/>
          </a:xfrm>
          <a:prstGeom prst="rect">
            <a:avLst/>
          </a:prstGeom>
          <a:ln/>
        </p:spPr>
        <p:txBody>
          <a:bodyPr anchor="ctr" anchorCtr="0" bIns="45720" lIns="91440" rIns="91440" rtlCol="0" tIns="45720" vert="horz" wrap="square">
            <a:normAutofit/>
          </a:bodyPr>
          <a:lstStyle/>
          <a:p>
            <a:pPr algn="l">
              <a:lnSpc>
                <a:spcPct val="100000"/>
              </a:lnSpc>
              <a:spcBef>
                <a:spcPts val="375"/>
              </a:spcBef>
            </a:pPr>
            <a:r>
              <a:rPr b="1" lang="en-US" sz="1500">
                <a:solidFill>
                  <a:schemeClr val="accent1"/>
                </a:solidFill>
                <a:latin typeface="Microsoft Yahei"/>
                <a:ea typeface="Microsoft Yahei"/>
                <a:cs typeface="Microsoft Yahei"/>
              </a:rPr>
              <a:t>阶段性推进策略</a:t>
            </a:r>
          </a:p>
        </p:txBody>
        <p:extLst>
          <p:ext uri="http://schemas.baidu.com/office/drawing/2023/templateData">
            <bd:templateData xmlns:bd="http://schemas.baidu.com/office/drawing/2023/templateData">eyJfdGVtcGxhdGVEYXRhIjp7ImNvbnRlbnRUeXBlIjoiJGl0ZW00X3RpdGxlIiwibGluZUNvdW50IjoiMSIsIndvcmRDb3VudCI6IjEwIn0sInRhZyI6IiRpdGVtNF90aXRsZSJ9</bd:templateData>
          </p:ext>
        </p:extLst>
      </p:sp>
      <p:sp>
        <p:nvSpPr>
          <p:cNvPr id="15" name="TextBox 15"/>
          <p:cNvSpPr txBox="1"/>
          <p:nvPr/>
        </p:nvSpPr>
        <p:spPr>
          <a:xfrm rot="0">
            <a:off x="3111808" y="2047251"/>
            <a:ext cx="2477335" cy="1036244"/>
          </a:xfrm>
          <a:prstGeom prst="rect">
            <a:avLst/>
          </a:prstGeom>
          <a:ln/>
        </p:spPr>
        <p:txBody>
          <a:bodyPr anchor="ctr" anchorCtr="1" bIns="33052" lIns="66008" rIns="66008" rtlCol="0" tIns="33052" wrap="square">
            <a:normAutofit/>
          </a:bodyPr>
          <a:lstStyle/>
          <a:p>
            <a:pPr algn="l">
              <a:lnSpc>
                <a:spcPct val="120000"/>
              </a:lnSpc>
            </a:pPr>
            <a:r>
              <a:rPr lang="en-US" sz="1350">
                <a:solidFill>
                  <a:schemeClr val="dk1">
                    <a:alpha val="100000"/>
                  </a:schemeClr>
                </a:solidFill>
                <a:latin typeface="Microsoft Yahei"/>
                <a:ea typeface="Microsoft Yahei"/>
                <a:cs typeface="Microsoft Yahei"/>
              </a:rPr>
              <a:t>项目获得公司管理层的高度重视和资源投入，确保流程优化与战略目标对齐，为跨部门协作提供权威背书。</a:t>
            </a:r>
          </a:p>
        </p:txBody>
        <p:extLst>
          <p:ext uri="http://schemas.baidu.com/office/drawing/2023/templateData">
            <bd:templateData xmlns:bd="http://schemas.baidu.com/office/drawing/2023/templateData">eyJfdGVtcGxhdGVEYXRhIjp7ImNvbnRlbnRUeXBlIjoiJGl0ZW0xX2MiLCJsaW5lQ291bnQiOiI0Iiwid29yZENvdW50IjoiMTIifSwidGFnIjoiJGl0ZW0xX2MifQ==</bd:templateData>
          </p:ext>
        </p:extLst>
      </p:sp>
      <p:sp>
        <p:nvSpPr>
          <p:cNvPr id="16" name="TextBox 16"/>
          <p:cNvSpPr txBox="1"/>
          <p:nvPr/>
        </p:nvSpPr>
        <p:spPr>
          <a:xfrm rot="0">
            <a:off x="7764080" y="2047251"/>
            <a:ext cx="2477335" cy="1036244"/>
          </a:xfrm>
          <a:prstGeom prst="rect">
            <a:avLst/>
          </a:prstGeom>
          <a:ln/>
        </p:spPr>
        <p:txBody>
          <a:bodyPr anchor="ctr" anchorCtr="1" bIns="33052" lIns="66008" rIns="66008" rtlCol="0" tIns="33052" wrap="square">
            <a:normAutofit/>
          </a:bodyPr>
          <a:lstStyle/>
          <a:p>
            <a:pPr algn="l">
              <a:lnSpc>
                <a:spcPct val="120000"/>
              </a:lnSpc>
            </a:pPr>
            <a:r>
              <a:rPr lang="en-US" sz="1350">
                <a:solidFill>
                  <a:schemeClr val="dk1">
                    <a:alpha val="100000"/>
                  </a:schemeClr>
                </a:solidFill>
                <a:latin typeface="Microsoft Yahei"/>
                <a:ea typeface="Microsoft Yahei"/>
                <a:cs typeface="Microsoft Yahei"/>
              </a:rPr>
              <a:t>基于详实的用户调研和流程分析，聚焦零星采购、BOM变更等高频痛点流程，确保优化效果快速显现。</a:t>
            </a:r>
          </a:p>
        </p:txBody>
        <p:extLst>
          <p:ext uri="http://schemas.baidu.com/office/drawing/2023/templateData">
            <bd:templateData xmlns:bd="http://schemas.baidu.com/office/drawing/2023/templateData">eyJfdGVtcGxhdGVEYXRhIjp7ImNvbnRlbnRUeXBlIjoiJGl0ZW0yX2MiLCJsaW5lQ291bnQiOiI0Iiwid29yZENvdW50IjoiMTIifSwidGFnIjoiJGl0ZW0yX2MifQ==</bd:templateData>
          </p:ext>
        </p:extLst>
      </p:sp>
      <p:sp>
        <p:nvSpPr>
          <p:cNvPr id="17" name="TextBox 17"/>
          <p:cNvSpPr txBox="1"/>
          <p:nvPr/>
        </p:nvSpPr>
        <p:spPr>
          <a:xfrm rot="0">
            <a:off x="3111808" y="4165970"/>
            <a:ext cx="2477335" cy="1036244"/>
          </a:xfrm>
          <a:prstGeom prst="rect">
            <a:avLst/>
          </a:prstGeom>
          <a:ln/>
        </p:spPr>
        <p:txBody>
          <a:bodyPr anchor="ctr" anchorCtr="1" bIns="33052" lIns="66008" rIns="66008" rtlCol="0" tIns="33052" wrap="square">
            <a:normAutofit/>
          </a:bodyPr>
          <a:lstStyle/>
          <a:p>
            <a:pPr algn="l">
              <a:lnSpc>
                <a:spcPct val="120000"/>
              </a:lnSpc>
            </a:pPr>
            <a:r>
              <a:rPr lang="en-US" sz="1350">
                <a:solidFill>
                  <a:schemeClr val="dk1">
                    <a:alpha val="100000"/>
                  </a:schemeClr>
                </a:solidFill>
                <a:latin typeface="Microsoft Yahei"/>
                <a:ea typeface="Microsoft Yahei"/>
                <a:cs typeface="Microsoft Yahei"/>
              </a:rPr>
              <a:t>采用Ultimus BPM系统实现流程电子化，无缝对接ERP和固定资产管理系统，消除信息孤岛。</a:t>
            </a:r>
          </a:p>
        </p:txBody>
        <p:extLst>
          <p:ext uri="http://schemas.baidu.com/office/drawing/2023/templateData">
            <bd:templateData xmlns:bd="http://schemas.baidu.com/office/drawing/2023/templateData">eyJfdGVtcGxhdGVEYXRhIjp7ImNvbnRlbnRUeXBlIjoiJGl0ZW0zX2MiLCJsaW5lQ291bnQiOiI0Iiwid29yZENvdW50IjoiMTIifSwidGFnIjoiJGl0ZW0zX2MifQ==</bd:templateData>
          </p:ext>
        </p:extLst>
      </p:sp>
      <p:sp>
        <p:nvSpPr>
          <p:cNvPr id="18" name="TextBox 18"/>
          <p:cNvSpPr txBox="1"/>
          <p:nvPr/>
        </p:nvSpPr>
        <p:spPr>
          <a:xfrm rot="0">
            <a:off x="7764080" y="4165970"/>
            <a:ext cx="2477335" cy="1036244"/>
          </a:xfrm>
          <a:prstGeom prst="rect">
            <a:avLst/>
          </a:prstGeom>
          <a:ln/>
        </p:spPr>
        <p:txBody>
          <a:bodyPr anchor="ctr" anchorCtr="1" bIns="33052" lIns="66008" rIns="66008" rtlCol="0" tIns="33052" wrap="square">
            <a:normAutofit/>
          </a:bodyPr>
          <a:lstStyle/>
          <a:p>
            <a:pPr algn="l">
              <a:lnSpc>
                <a:spcPct val="120000"/>
              </a:lnSpc>
            </a:pPr>
            <a:r>
              <a:rPr lang="en-US" sz="1350">
                <a:solidFill>
                  <a:schemeClr val="dk1">
                    <a:alpha val="100000"/>
                  </a:schemeClr>
                </a:solidFill>
                <a:latin typeface="Microsoft Yahei"/>
                <a:ea typeface="Microsoft Yahei"/>
                <a:cs typeface="Microsoft Yahei"/>
              </a:rPr>
              <a:t>分阶段实施关键流程改造，通过快速见效的"速赢项目"建立内部信心，为后续深化奠定基础。</a:t>
            </a:r>
          </a:p>
        </p:txBody>
        <p:extLst>
          <p:ext uri="http://schemas.baidu.com/office/drawing/2023/templateData">
            <bd:templateData xmlns:bd="http://schemas.baidu.com/office/drawing/2023/templateData">eyJfdGVtcGxhdGVEYXRhIjp7ImNvbnRlbnRUeXBlIjoiJGl0ZW00X2MiLCJsaW5lQ291bnQiOiI0Iiwid29yZENvdW50IjoiMTIifSwidGFnIjoiJGl0ZW00X2MifQ==</bd:templateData>
          </p:ext>
        </p:extLst>
      </p:sp>
      <p:sp>
        <p:nvSpPr>
          <p:cNvPr id="19" name="TextBox 19"/>
          <p:cNvSpPr txBox="1"/>
          <p:nvPr/>
        </p:nvSpPr>
        <p:spPr>
          <a:xfrm rot="0">
            <a:off x="1094842" y="93878"/>
            <a:ext cx="10001250" cy="914400"/>
          </a:xfrm>
          <a:prstGeom prst="rect">
            <a:avLst/>
          </a:prstGeom>
          <a:ln/>
        </p:spPr>
        <p:txBody>
          <a:bodyPr anchor="t" anchorCtr="0" bIns="123825" lIns="123825" rIns="57150" rtlCol="0" tIns="123825" vert="horz" wrap="square">
            <a:normAutofit/>
          </a:bodyPr>
          <a:lstStyle/>
          <a:p>
            <a:r>
              <a:rPr b="1" lang="en-US" sz="3000">
                <a:latin typeface="Microsoft Yahei"/>
                <a:ea typeface="Microsoft Yahei"/>
                <a:cs typeface="Microsoft Yahei"/>
              </a:rPr>
              <a:t>关键成功因素</a:t>
            </a:r>
          </a:p>
        </p:txBody>
        <p:extLst>
          <p:ext uri="http://schemas.baidu.com/office/drawing/2023/templateData">
            <bd:templateData xmlns:bd="http://schemas.baidu.com/office/drawing/2023/templateData">eyJ0YWciOiIkdGl0bGUifQ==</bd:templateData>
          </p:ext>
        </p:extLst>
      </p:sp>
    </p:spTree>
  </p:cSld>
  <p:clrMapOvr>
    <a:masterClrMapping/>
  </p:clrMapOvr>
  <p:extLst>
    <p:ext uri="http://schemas.baidu.com/office/drawing/2023/templateData">
      <bd:templateData xmlns:bd="http://schemas.baidu.com/office/drawing/2023/templateData">eyJtZCI6IiMjIOWFs+mUruaIkOWKn+WboOe0oFxuIyMjIOmrmOWxgumihuWvvOaUr+aMgVxu6aG555uu6I635b6X5YWs5Y+4566h55CG5bGC55qE6auY5bqm6YeN6KeG5ZKM6LWE5rqQ5oqV5YWl77yM56Gu5L+d5rWB56iL5LyY5YyW5LiO5oiY55Wl55uu5qCH5a+56b2Q77yM5Li66Leo6YOo6Zeo5Y2P5L2c5o+Q5L6b5p2D5aiB6IOM5Lmm44CCXG4jIyMg57K+5YeG6ZyA5rGC5a6a5L2NXG7ln7rkuo7or6blrp7nmoTnlKjmiLfosIPnoJTlkozmtYHnqIvliIbmnpDvvIzogZrnhKbpm7bmmJ/ph4fotK3jgIFCT03lj5jmm7TnrYnpq5jpopHnl5vngrnmtYHnqIvvvIznoa7kv53kvJjljJbmlYjmnpzlv6vpgJ/mmL7njrDjgIJcbiMjIyDmioDmnK/lubPlj7DpgILphY1cbumHh+eUqFVsdGltdXMgQlBN57O757uf5a6e546w5rWB56iL55S15a2Q5YyW77yM5peg57yd5a+55o6lRVJQ5ZKM5Zu65a6a6LWE5Lqn566h55CG57O757uf77yM5raI6Zmk5L+h5oGv5a2k5bKb44CCXG4jIyMg6Zi25q615oCn5o6o6L+b562W55WlXG7liIbpmLbmrrXlrp7mlr3lhbPplK7mtYHnqIvmlLnpgKDvvIzpgJrov4flv6vpgJ/op4HmlYjnmoRcIumAn+i1oumhueebrlwi5bu656uL5YaF6YOo5L+h5b+D77yM5Li65ZCO57ut5rex5YyW5aWg5a6a5Z+656GA44CCIiwidHBsaWQiOiIxMDAwMSIsInRwbE5hbWUiOiJsaXN0NF8yMzEyMDEwNF9tb2QiLCJlZGl0ZWQiOiJmYWxzZSIsImV4dHJhUGFyYW1zIjoie1wiaW5mb191cmxcIjpcImh0dHA6Ly9iai5iY2Vib3MuY29tL3YxL3dlbmt1LWFpLWRvYy8zMDYwMTUxNDQ3NzAzMDMvcnRjcy9iZGpzb24vODBiNTBhZTYwODJjZDk4My5qc29uP3Jlc3BvbnNlQ2FjaGVDb250cm9sPW1heC1hZ2UlM0QzODg4MDAwJnJlc3BvbnNlRXhwaXJlcz1GcmklMkMlMjAxNyUyMEFwciUyMDIwMjYlMjAyMSUzQTQ4JTNBMjYlMjAlMkIwODAwJmF1dGhvcml6YXRpb249YmNlLWF1dGgtdjElMkY0NmRjOGNjMzQ2NzQ0ZGFkODAwNjUxODIzYTk2ZDljZCUyRjIwMjYtMDMtMDNUMTMlM0E0OCUzQTI2WiUyRi0xJTJGaG9zdCUyRmJjMzM5NjA5NDNkM2M5NDY3ODQzN2Y1YzcyYWUxYzVmYTYzODk0ZTRlNmQzODNlNGIyNDYyNWJhNDhkZmEwNWImcmVzcG9uc2VDb250ZW50VHlwZT1hcHBsaWNhdGlvbiUyRmpzb25cIn0ifQ==</bd:templateData>
    </p:ext>
  </p:extLst>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8FAFC">
            <a:alpha val="100000"/>
          </a:srgbClr>
        </a:solidFill>
        <a:effectLst/>
      </p:bgPr>
    </p:bg>
    <p:spTree>
      <p:nvGrpSpPr>
        <p:cNvPr id="1" name=""/>
        <p:cNvGrpSpPr/>
        <p:nvPr/>
      </p:nvGrpSpPr>
      <p:grpSpPr>
        <a:xfrm>
          <a:off x="0" y="0"/>
          <a:ext cx="0" cy="0"/>
          <a:chOff x="0" y="0"/>
          <a:chExt cx="0" cy="0"/>
        </a:xfrm>
      </p:grpSpPr>
      <p:pic>
        <p:nvPicPr>
          <p:cNvPr id="314338" name="Picture 2"/>
          <p:cNvPicPr>
            <a:picLocks noChangeAspect="1"/>
          </p:cNvPicPr>
          <p:nvPr/>
        </p:nvPicPr>
        <p:blipFill>
          <a:blip r:embed="rId2"/>
          <a:srcRect/>
          <a:stretch>
            <a:fillRect/>
          </a:stretch>
        </p:blipFill>
        <p:spPr>
          <a:xfrm rot="0">
            <a:off x="11215688" y="69850"/>
            <a:ext cx="884237" cy="376238"/>
          </a:xfrm>
          <a:prstGeom prst="rect">
            <a:avLst/>
          </a:prstGeom>
          <a:noFill/>
        </p:spPr>
        <p:extLst>
          <p:ext uri="http://schemas.baidu.com/office/drawing/2023/templateData">
            <bd:templateData xmlns:bd="http://schemas.baidu.com/office/drawing/2023/templateData">eyJ0YWciOiJub0VkaXQifQ==</bd:templateData>
          </p:ext>
        </p:extLst>
      </p:pic>
      <p:sp>
        <p:nvSpPr>
          <p:cNvPr id="321506" name="AutoShape 3"/>
          <p:cNvSpPr/>
          <p:nvPr/>
        </p:nvSpPr>
        <p:spPr>
          <a:xfrm rot="0">
            <a:off x="0" y="0"/>
            <a:ext cx="4318000" cy="6858000"/>
          </a:xfrm>
          <a:prstGeom prst="roundRect">
            <a:avLst>
              <a:gd fmla="val 0" name="adj"/>
            </a:avLst>
          </a:prstGeom>
          <a:solidFill>
            <a:srgbClr val="1E3A8A">
              <a:alpha val="100000"/>
            </a:srgbClr>
          </a:solidFill>
        </p:spPr>
        <p:extLst>
          <p:ext uri="http://schemas.baidu.com/office/drawing/2023/templateData">
            <bd:templateData xmlns:bd="http://schemas.baidu.com/office/drawing/2023/templateData">eyJ0YWciOiJub0VkaXQifQ==</bd:templateData>
          </p:ext>
        </p:extLst>
      </p:sp>
      <p:cxnSp>
        <p:nvCxnSpPr>
          <p:cNvPr id="4" name="Connector 4"/>
          <p:cNvCxnSpPr/>
          <p:nvPr/>
        </p:nvCxnSpPr>
        <p:spPr>
          <a:xfrm>
            <a:off x="609600" y="1517650"/>
            <a:ext cx="1270000" cy="12700"/>
          </a:xfrm>
          <a:prstGeom prst="line">
            <a:avLst/>
          </a:prstGeom>
          <a:ln w="25400">
            <a:solidFill>
              <a:srgbClr val="FFFFFF">
                <a:alpha val="50000"/>
              </a:srgbClr>
            </a:solidFill>
            <a:prstDash val="solid"/>
            <a:headEnd len="lg" type="none" w="lg"/>
            <a:tailEnd len="lg" type="none" w="lg"/>
          </a:ln>
        </p:spPr>
        <p:extLst>
          <p:ext uri="http://schemas.baidu.com/office/drawing/2023/templateData">
            <bd:templateData xmlns:bd="http://schemas.baidu.com/office/drawing/2023/templateData">eyJ0YWciOiJub0VkaXQifQ==</bd:templateData>
          </p:ext>
        </p:extLst>
      </p:cxnSp>
      <p:sp>
        <p:nvSpPr>
          <p:cNvPr id="321508" name="AutoShape 5"/>
          <p:cNvSpPr/>
          <p:nvPr/>
        </p:nvSpPr>
        <p:spPr>
          <a:xfrm rot="0">
            <a:off x="609600" y="1778000"/>
            <a:ext cx="3098800" cy="1270000"/>
          </a:xfrm>
          <a:prstGeom prst="rect">
            <a:avLst/>
          </a:prstGeom>
          <a:noFill/>
        </p:spPr>
        <p:txBody>
          <a:bodyPr anchor="ctr" anchorCtr="0" bIns="0" lIns="0" rIns="0" rtlCol="0" tIns="0" vert="horz" wrap="square">
            <a:normAutofit/>
          </a:bodyPr>
          <a:lstStyle/>
          <a:p>
            <a:pPr algn="l">
              <a:lnSpc>
                <a:spcPct val="125000"/>
              </a:lnSpc>
              <a:spcBef>
                <a:spcPct val="0"/>
              </a:spcBef>
              <a:spcAft>
                <a:spcPct val="0"/>
              </a:spcAft>
              <a:defRPr/>
            </a:pPr>
            <a:r>
              <a:rPr b="1" lang="en-US" sz="6399">
                <a:solidFill>
                  <a:srgbClr val="FFFFFF">
                    <a:alpha val="100000"/>
                  </a:srgbClr>
                </a:solidFill>
                <a:latin typeface="Noto Sans SC"/>
                <a:ea typeface="Noto Sans SC"/>
                <a:cs typeface="Noto Sans SC"/>
              </a:rPr>
              <a:t>01</a:t>
            </a:r>
            <a:endParaRPr lang="en-US" sz="1100"/>
          </a:p>
        </p:txBody>
        <p:extLst>
          <p:ext uri="http://schemas.baidu.com/office/drawing/2023/templateData">
            <bd:templateData xmlns:bd="http://schemas.baidu.com/office/drawing/2023/templateData">eyJfdGVtcGxhdGVEYXRhIjp7ImNvbnRlbnRUeXBlIjoiJG51bWJlciJ9LCJ0YWciOiIkbnVtYmVyIn0=</bd:templateData>
          </p:ext>
        </p:extLst>
      </p:sp>
      <p:sp>
        <p:nvSpPr>
          <p:cNvPr id="300005" name="AutoShape 6"/>
          <p:cNvSpPr/>
          <p:nvPr/>
        </p:nvSpPr>
        <p:spPr>
          <a:xfrm rot="0">
            <a:off x="609600" y="3048000"/>
            <a:ext cx="3098800" cy="762000"/>
          </a:xfrm>
          <a:prstGeom prst="rect">
            <a:avLst/>
          </a:prstGeom>
          <a:noFill/>
        </p:spPr>
        <p:txBody>
          <a:bodyPr anchor="ctr" anchorCtr="0" bIns="0" lIns="0" rIns="0" rtlCol="0" tIns="0" vert="horz" wrap="square">
            <a:noAutofit/>
          </a:bodyPr>
          <a:lstStyle/>
          <a:p>
            <a:pPr algn="l">
              <a:lnSpc>
                <a:spcPct val="125000"/>
              </a:lnSpc>
              <a:spcBef>
                <a:spcPct val="0"/>
              </a:spcBef>
              <a:spcAft>
                <a:spcPct val="0"/>
              </a:spcAft>
              <a:defRPr/>
            </a:pPr>
            <a:endParaRPr lang="en-US" sz="1100"/>
          </a:p>
        </p:txBody>
        <p:extLst>
          <p:ext uri="http://schemas.baidu.com/office/drawing/2023/templateData">
            <bd:templateData xmlns:bd="http://schemas.baidu.com/office/drawing/2023/templateData">eyJ0YWciOiJub0VkaXQifQ==</bd:templateData>
          </p:ext>
        </p:extLst>
      </p:sp>
      <p:pic>
        <p:nvPicPr>
          <p:cNvPr id="300006" name="Picture 7"/>
          <p:cNvPicPr>
            <a:picLocks noChangeAspect="1"/>
          </p:cNvPicPr>
          <p:nvPr/>
        </p:nvPicPr>
        <p:blipFill>
          <a:blip r:embed="rId3"/>
          <a:srcRect/>
          <a:stretch>
            <a:fillRect/>
          </a:stretch>
        </p:blipFill>
        <p:spPr>
          <a:xfrm rot="0">
            <a:off x="609600" y="5080000"/>
            <a:ext cx="609600" cy="609600"/>
          </a:xfrm>
          <a:prstGeom prst="rect">
            <a:avLst/>
          </a:prstGeom>
        </p:spPr>
        <p:extLst>
          <p:ext uri="http://schemas.baidu.com/office/drawing/2023/templateData">
            <bd:templateData xmlns:bd="http://schemas.baidu.com/office/drawing/2023/templateData">eyJ0YWciOiJub0VkaXQifQ==</bd:templateData>
          </p:ext>
        </p:extLst>
      </p:pic>
      <p:sp>
        <p:nvSpPr>
          <p:cNvPr id="321511" name="AutoShape 8"/>
          <p:cNvSpPr/>
          <p:nvPr/>
        </p:nvSpPr>
        <p:spPr>
          <a:xfrm rot="0">
            <a:off x="4953000" y="2032000"/>
            <a:ext cx="6604000" cy="762000"/>
          </a:xfrm>
          <a:prstGeom prst="rect">
            <a:avLst/>
          </a:prstGeom>
          <a:noFill/>
        </p:spPr>
        <p:txBody>
          <a:bodyPr anchor="ctr" anchorCtr="0" bIns="0" lIns="0" rIns="0" rtlCol="0" tIns="0" vert="horz" wrap="square">
            <a:normAutofit/>
          </a:bodyPr>
          <a:lstStyle/>
          <a:p>
            <a:pPr algn="l">
              <a:lnSpc>
                <a:spcPct val="100000"/>
              </a:lnSpc>
              <a:spcBef>
                <a:spcPct val="0"/>
              </a:spcBef>
              <a:spcAft>
                <a:spcPct val="0"/>
              </a:spcAft>
              <a:defRPr/>
            </a:pPr>
            <a:r>
              <a:rPr b="1" lang="en-US" sz="3200">
                <a:solidFill>
                  <a:srgbClr val="1F2937">
                    <a:alpha val="100000"/>
                  </a:srgbClr>
                </a:solidFill>
                <a:latin typeface="Noto Sans SC"/>
                <a:ea typeface="Noto Sans SC"/>
                <a:cs typeface="Noto Sans SC"/>
              </a:rPr>
              <a:t>项目背景与问题分析</a:t>
            </a:r>
            <a:endParaRPr lang="en-US" sz="1100"/>
          </a:p>
        </p:txBody>
        <p:extLst>
          <p:ext uri="http://schemas.baidu.com/office/drawing/2023/templateData">
            <bd:templateData xmlns:bd="http://schemas.baidu.com/office/drawing/2023/templateData">eyJfdGVtcGxhdGVEYXRhIjp7ImNvbnRlbnRUeXBlIjoiJHRpdGxlIiwibGluZUNvdW50IjoiMSIsIndvcmRDb3VudCI6IjIwIn0sInRhZyI6IiR0aXRsZSJ9</bd:templateData>
          </p:ext>
        </p:extLst>
      </p:sp>
      <p:sp>
        <p:nvSpPr>
          <p:cNvPr id="321512" name="AutoShape 9"/>
          <p:cNvSpPr/>
          <p:nvPr/>
        </p:nvSpPr>
        <p:spPr>
          <a:xfrm rot="0">
            <a:off x="4953000" y="2794000"/>
            <a:ext cx="6604000" cy="508000"/>
          </a:xfrm>
          <a:prstGeom prst="rect">
            <a:avLst/>
          </a:prstGeom>
          <a:noFill/>
        </p:spPr>
        <p:txBody>
          <a:bodyPr anchor="ctr" anchorCtr="0" bIns="0" lIns="0" rIns="0" rtlCol="0" tIns="0" vert="horz" wrap="square">
            <a:noAutofit/>
          </a:bodyPr>
          <a:lstStyle/>
          <a:p>
            <a:pPr algn="l">
              <a:lnSpc>
                <a:spcPct val="125000"/>
              </a:lnSpc>
              <a:spcBef>
                <a:spcPct val="0"/>
              </a:spcBef>
              <a:spcAft>
                <a:spcPct val="0"/>
              </a:spcAft>
              <a:defRPr/>
            </a:pPr>
            <a:endParaRPr lang="en-US" sz="1100"/>
          </a:p>
        </p:txBody>
        <p:extLst>
          <p:ext uri="http://schemas.baidu.com/office/drawing/2023/templateData">
            <bd:templateData xmlns:bd="http://schemas.baidu.com/office/drawing/2023/templateData">eyJ0YWciOiJub0VkaXQifQ==</bd:templateData>
          </p:ext>
        </p:extLst>
      </p:sp>
      <p:cxnSp>
        <p:nvCxnSpPr>
          <p:cNvPr id="10" name="Connector 10"/>
          <p:cNvCxnSpPr/>
          <p:nvPr/>
        </p:nvCxnSpPr>
        <p:spPr>
          <a:xfrm>
            <a:off x="4953000" y="3422650"/>
            <a:ext cx="762000" cy="12700"/>
          </a:xfrm>
          <a:prstGeom prst="line">
            <a:avLst/>
          </a:prstGeom>
          <a:ln w="50800">
            <a:solidFill>
              <a:srgbClr val="1E3A8A">
                <a:alpha val="100000"/>
              </a:srgbClr>
            </a:solidFill>
            <a:prstDash val="solid"/>
            <a:headEnd len="lg" type="none" w="lg"/>
            <a:tailEnd len="lg" type="none" w="lg"/>
          </a:ln>
        </p:spPr>
        <p:extLst>
          <p:ext uri="http://schemas.baidu.com/office/drawing/2023/templateData">
            <bd:templateData xmlns:bd="http://schemas.baidu.com/office/drawing/2023/templateData">eyJ0YWciOiJub0VkaXQifQ==</bd:templateData>
          </p:ext>
        </p:extLst>
      </p:cxnSp>
      <p:sp>
        <p:nvSpPr>
          <p:cNvPr id="300010" name="AutoShape 11"/>
          <p:cNvSpPr/>
          <p:nvPr/>
        </p:nvSpPr>
        <p:spPr>
          <a:xfrm rot="0">
            <a:off x="4953000" y="3810000"/>
            <a:ext cx="3111500" cy="1778000"/>
          </a:xfrm>
          <a:prstGeom prst="roundRect">
            <a:avLst>
              <a:gd fmla="val 7142" name="adj"/>
            </a:avLst>
          </a:prstGeom>
          <a:solidFill>
            <a:srgbClr val="FFFFFF">
              <a:alpha val="100000"/>
            </a:srgbClr>
          </a:solidFill>
          <a:effectLst>
            <a:outerShdw blurRad="127000" dir="2700000" dist="50800">
              <a:srgbClr val="000000">
                <a:alpha val="5000"/>
              </a:srgbClr>
            </a:outerShdw>
          </a:effectLst>
        </p:spPr>
        <p:extLst>
          <p:ext uri="http://schemas.baidu.com/office/drawing/2023/templateData">
            <bd:templateData xmlns:bd="http://schemas.baidu.com/office/drawing/2023/templateData">eyJ0YWciOiJub0VkaXQifQ==</bd:templateData>
          </p:ext>
        </p:extLst>
      </p:sp>
      <p:pic>
        <p:nvPicPr>
          <p:cNvPr id="300011" name="Picture 12"/>
          <p:cNvPicPr>
            <a:picLocks noChangeAspect="1"/>
          </p:cNvPicPr>
          <p:nvPr/>
        </p:nvPicPr>
        <p:blipFill>
          <a:blip r:embed="rId4"/>
          <a:srcRect/>
          <a:stretch>
            <a:fillRect/>
          </a:stretch>
        </p:blipFill>
        <p:spPr>
          <a:xfrm rot="0">
            <a:off x="5207000" y="4064000"/>
            <a:ext cx="406400" cy="406400"/>
          </a:xfrm>
          <a:prstGeom prst="rect">
            <a:avLst/>
          </a:prstGeom>
        </p:spPr>
        <p:extLst>
          <p:ext uri="http://schemas.baidu.com/office/drawing/2023/templateData">
            <bd:templateData xmlns:bd="http://schemas.baidu.com/office/drawing/2023/templateData">eyJ0YWciOiJub0VkaXQifQ==</bd:templateData>
          </p:ext>
        </p:extLst>
      </p:pic>
      <p:sp>
        <p:nvSpPr>
          <p:cNvPr id="321516" name="AutoShape 13"/>
          <p:cNvSpPr/>
          <p:nvPr/>
        </p:nvSpPr>
        <p:spPr>
          <a:xfrm rot="0">
            <a:off x="5207000" y="4572000"/>
            <a:ext cx="2603500" cy="381000"/>
          </a:xfrm>
          <a:prstGeom prst="rect">
            <a:avLst/>
          </a:prstGeom>
          <a:noFill/>
        </p:spPr>
        <p:txBody>
          <a:bodyPr anchor="ctr" anchorCtr="0" bIns="0" lIns="0" rIns="0" rtlCol="0" tIns="0" vert="horz" wrap="square">
            <a:noAutofit/>
          </a:bodyPr>
          <a:lstStyle/>
          <a:p>
            <a:pPr algn="l">
              <a:lnSpc>
                <a:spcPct val="125000"/>
              </a:lnSpc>
              <a:spcBef>
                <a:spcPct val="0"/>
              </a:spcBef>
              <a:spcAft>
                <a:spcPct val="0"/>
              </a:spcAft>
              <a:defRPr/>
            </a:pPr>
            <a:endParaRPr lang="en-US" sz="1100"/>
          </a:p>
        </p:txBody>
        <p:extLst>
          <p:ext uri="http://schemas.baidu.com/office/drawing/2023/templateData">
            <bd:templateData xmlns:bd="http://schemas.baidu.com/office/drawing/2023/templateData">eyJ0YWciOiJub0VkaXQifQ==</bd:templateData>
          </p:ext>
        </p:extLst>
      </p:sp>
      <p:sp>
        <p:nvSpPr>
          <p:cNvPr id="321517" name="AutoShape 14"/>
          <p:cNvSpPr/>
          <p:nvPr/>
        </p:nvSpPr>
        <p:spPr>
          <a:xfrm rot="0">
            <a:off x="5207000" y="4953000"/>
            <a:ext cx="2603500" cy="508000"/>
          </a:xfrm>
          <a:prstGeom prst="rect">
            <a:avLst/>
          </a:prstGeom>
          <a:noFill/>
        </p:spPr>
        <p:txBody>
          <a:bodyPr anchor="ctr" anchorCtr="0" bIns="0" lIns="0" rIns="0" rtlCol="0" tIns="0" vert="horz" wrap="square">
            <a:noAutofit/>
          </a:bodyPr>
          <a:lstStyle/>
          <a:p>
            <a:pPr algn="l">
              <a:lnSpc>
                <a:spcPct val="125000"/>
              </a:lnSpc>
              <a:spcBef>
                <a:spcPct val="0"/>
              </a:spcBef>
              <a:spcAft>
                <a:spcPct val="0"/>
              </a:spcAft>
              <a:defRPr/>
            </a:pPr>
            <a:endParaRPr lang="en-US" sz="1100"/>
          </a:p>
        </p:txBody>
        <p:extLst>
          <p:ext uri="http://schemas.baidu.com/office/drawing/2023/templateData">
            <bd:templateData xmlns:bd="http://schemas.baidu.com/office/drawing/2023/templateData">eyJ0YWciOiJub0VkaXQifQ==</bd:templateData>
          </p:ext>
        </p:extLst>
      </p:sp>
      <p:sp>
        <p:nvSpPr>
          <p:cNvPr id="300014" name="AutoShape 15"/>
          <p:cNvSpPr/>
          <p:nvPr/>
        </p:nvSpPr>
        <p:spPr>
          <a:xfrm rot="0">
            <a:off x="8318500" y="3810000"/>
            <a:ext cx="3111500" cy="1778000"/>
          </a:xfrm>
          <a:prstGeom prst="roundRect">
            <a:avLst>
              <a:gd fmla="val 7142" name="adj"/>
            </a:avLst>
          </a:prstGeom>
          <a:solidFill>
            <a:srgbClr val="FFFFFF">
              <a:alpha val="100000"/>
            </a:srgbClr>
          </a:solidFill>
          <a:effectLst>
            <a:outerShdw blurRad="127000" dir="2700000" dist="50800">
              <a:srgbClr val="000000">
                <a:alpha val="5000"/>
              </a:srgbClr>
            </a:outerShdw>
          </a:effectLst>
        </p:spPr>
        <p:extLst>
          <p:ext uri="http://schemas.baidu.com/office/drawing/2023/templateData">
            <bd:templateData xmlns:bd="http://schemas.baidu.com/office/drawing/2023/templateData">eyJ0YWciOiJub0VkaXQifQ==</bd:templateData>
          </p:ext>
        </p:extLst>
      </p:sp>
      <p:pic>
        <p:nvPicPr>
          <p:cNvPr id="300015" name="Picture 16"/>
          <p:cNvPicPr>
            <a:picLocks noChangeAspect="1"/>
          </p:cNvPicPr>
          <p:nvPr/>
        </p:nvPicPr>
        <p:blipFill>
          <a:blip r:embed="rId5"/>
          <a:srcRect/>
          <a:stretch>
            <a:fillRect/>
          </a:stretch>
        </p:blipFill>
        <p:spPr>
          <a:xfrm rot="0">
            <a:off x="8572500" y="4064000"/>
            <a:ext cx="406400" cy="406400"/>
          </a:xfrm>
          <a:prstGeom prst="rect">
            <a:avLst/>
          </a:prstGeom>
        </p:spPr>
        <p:extLst>
          <p:ext uri="http://schemas.baidu.com/office/drawing/2023/templateData">
            <bd:templateData xmlns:bd="http://schemas.baidu.com/office/drawing/2023/templateData">eyJ0YWciOiJub0VkaXQifQ==</bd:templateData>
          </p:ext>
        </p:extLst>
      </p:pic>
      <p:sp>
        <p:nvSpPr>
          <p:cNvPr id="321520" name="AutoShape 17"/>
          <p:cNvSpPr/>
          <p:nvPr/>
        </p:nvSpPr>
        <p:spPr>
          <a:xfrm rot="0">
            <a:off x="8572500" y="4572000"/>
            <a:ext cx="2603500" cy="381000"/>
          </a:xfrm>
          <a:prstGeom prst="rect">
            <a:avLst/>
          </a:prstGeom>
          <a:noFill/>
        </p:spPr>
        <p:txBody>
          <a:bodyPr anchor="ctr" anchorCtr="0" bIns="0" lIns="0" rIns="0" rtlCol="0" tIns="0" vert="horz" wrap="square">
            <a:noAutofit/>
          </a:bodyPr>
          <a:lstStyle/>
          <a:p>
            <a:pPr algn="l">
              <a:lnSpc>
                <a:spcPct val="125000"/>
              </a:lnSpc>
              <a:spcBef>
                <a:spcPct val="0"/>
              </a:spcBef>
              <a:spcAft>
                <a:spcPct val="0"/>
              </a:spcAft>
              <a:defRPr/>
            </a:pPr>
            <a:endParaRPr lang="en-US" sz="1100"/>
          </a:p>
        </p:txBody>
        <p:extLst>
          <p:ext uri="http://schemas.baidu.com/office/drawing/2023/templateData">
            <bd:templateData xmlns:bd="http://schemas.baidu.com/office/drawing/2023/templateData">eyJ0YWciOiJub0VkaXQifQ==</bd:templateData>
          </p:ext>
        </p:extLst>
      </p:sp>
      <p:sp>
        <p:nvSpPr>
          <p:cNvPr id="321521" name="AutoShape 18"/>
          <p:cNvSpPr/>
          <p:nvPr/>
        </p:nvSpPr>
        <p:spPr>
          <a:xfrm rot="0">
            <a:off x="8572500" y="4953000"/>
            <a:ext cx="2603500" cy="508000"/>
          </a:xfrm>
          <a:prstGeom prst="rect">
            <a:avLst/>
          </a:prstGeom>
          <a:noFill/>
        </p:spPr>
        <p:txBody>
          <a:bodyPr anchor="ctr" anchorCtr="0" bIns="0" lIns="0" rIns="0" rtlCol="0" tIns="0" vert="horz" wrap="square">
            <a:noAutofit/>
          </a:bodyPr>
          <a:lstStyle/>
          <a:p>
            <a:pPr algn="l">
              <a:lnSpc>
                <a:spcPct val="125000"/>
              </a:lnSpc>
              <a:spcBef>
                <a:spcPct val="0"/>
              </a:spcBef>
              <a:spcAft>
                <a:spcPct val="0"/>
              </a:spcAft>
              <a:defRPr/>
            </a:pPr>
            <a:endParaRPr lang="en-US" sz="1100"/>
          </a:p>
        </p:txBody>
        <p:extLst>
          <p:ext uri="http://schemas.baidu.com/office/drawing/2023/templateData">
            <bd:templateData xmlns:bd="http://schemas.baidu.com/office/drawing/2023/templateData">eyJ0YWciOiJub0VkaXQifQ==</bd:templateData>
          </p:ext>
        </p:extLst>
      </p:sp>
    </p:spTree>
  </p:cSld>
  <p:clrMapOvr>
    <a:masterClrMapping/>
  </p:clrMapOvr>
  <p:extLst>
    <p:ext uri="http://schemas.baidu.com/office/drawing/2023/templateData">
      <bd:templateData xmlns:bd="http://schemas.baidu.com/office/drawing/2023/templateData">eyJtZCI6IiMjIOmhueebruiDjOaZr+S4jumXrumimOWIhuaekCIsInRwbGlkIjoiMTAwMDEiLCJ0cGxOYW1lIjoiaDJ0aXRsZV8zMDYwMTUxNDQ3NzAzMDNfODc1NzgyNzc5XzI2ODA3MzgwODY4MDMwM19tb2QiLCJlZGl0ZWQiOiJmYWxzZSIsImV4dHJhUGFyYW1zIjoie1wiaW5mb191cmxcIjpcImh0dHA6Ly9iai5iY2Vib3MuY29tL3YxL3dlbmt1LWFpLWRvYy8zMDYwMTUxNDQ3NzAzMDMvcnRjcy9iZGpzb24vODBiNTBhZTYwODJjZDk4My5qc29uP3Jlc3BvbnNlQ2FjaGVDb250cm9sPW1heC1hZ2UlM0QzODg4MDAwJnJlc3BvbnNlRXhwaXJlcz1GcmklMkMlMjAxNyUyMEFwciUyMDIwMjYlMjAyMSUzQTQ4JTNBMjYlMjAlMkIwODAwJmF1dGhvcml6YXRpb249YmNlLWF1dGgtdjElMkY0NmRjOGNjMzQ2NzQ0ZGFkODAwNjUxODIzYTk2ZDljZCUyRjIwMjYtMDMtMDNUMTMlM0E0OCUzQTI2WiUyRi0xJTJGaG9zdCUyRmJjMzM5NjA5NDNkM2M5NDY3ODQzN2Y1YzcyYWUxYzVmYTYzODk0ZTRlNmQzODNlNGIyNDYyNWJhNDhkZmEwNWImcmVzcG9uc2VDb250ZW50VHlwZT1hcHBsaWNhdGlvbiUyRmpzb25cIn0ifQ==</bd:templateData>
    </p:ext>
  </p:extLst>
</p:sld>
</file>

<file path=ppt/slides/slide20.xml><?xml version="1.0" encoding="utf-8"?>
<p:sld xmlns:a="http://schemas.openxmlformats.org/drawingml/2006/main" xmlns:p="http://schemas.openxmlformats.org/presentationml/2006/main" xmlns:r="http://schemas.openxmlformats.org/officeDocument/2006/relationships">
  <p:cSld>
    <p:bg>
      <p:bgPr>
        <a:solidFill>
          <a:srgbClr val="FFFFFF">
            <a:alpha val="100000"/>
          </a:srgbClr>
        </a:solidFill>
        <a:effectLst/>
      </p:bgPr>
    </p:bg>
    <p:spTree>
      <p:nvGrpSpPr>
        <p:cNvPr id="1" name=""/>
        <p:cNvGrpSpPr/>
        <p:nvPr/>
      </p:nvGrpSpPr>
      <p:grpSpPr>
        <a:xfrm>
          <a:off x="0" y="0"/>
          <a:ext cx="0" cy="0"/>
          <a:chOff x="0" y="0"/>
          <a:chExt cx="0" cy="0"/>
        </a:xfrm>
      </p:grpSpPr>
      <p:pic>
        <p:nvPicPr>
          <p:cNvPr id="414338" name="Picture 2"/>
          <p:cNvPicPr>
            <a:picLocks noChangeAspect="1"/>
          </p:cNvPicPr>
          <p:nvPr/>
        </p:nvPicPr>
        <p:blipFill>
          <a:blip r:embed="rId2"/>
          <a:srcRect/>
          <a:stretch>
            <a:fillRect/>
          </a:stretch>
        </p:blipFill>
        <p:spPr>
          <a:xfrm rot="0">
            <a:off x="11215688" y="69850"/>
            <a:ext cx="884237" cy="376238"/>
          </a:xfrm>
          <a:prstGeom prst="rect">
            <a:avLst/>
          </a:prstGeom>
          <a:noFill/>
        </p:spPr>
        <p:extLst>
          <p:ext uri="http://schemas.baidu.com/office/drawing/2023/templateData">
            <bd:templateData xmlns:bd="http://schemas.baidu.com/office/drawing/2023/templateData">eyJ0YWciOiJub0VkaXQifQ==</bd:templateData>
          </p:ext>
        </p:extLst>
      </p:pic>
      <p:sp>
        <p:nvSpPr>
          <p:cNvPr id="3" name="AutoShape 3"/>
          <p:cNvSpPr/>
          <p:nvPr/>
        </p:nvSpPr>
        <p:spPr>
          <a:xfrm rot="0">
            <a:off x="-713974" y="1256469"/>
            <a:ext cx="4863856" cy="4863856"/>
          </a:xfrm>
          <a:prstGeom prst="ellipse">
            <a:avLst/>
          </a:prstGeom>
          <a:solidFill>
            <a:schemeClr val="accent1">
              <a:alpha val="100000"/>
            </a:schemeClr>
          </a:solidFill>
          <a:ln/>
        </p:spPr>
        <p:extLst>
          <p:ext uri="http://schemas.baidu.com/office/drawing/2023/templateData">
            <bd:templateData xmlns:bd="http://schemas.baidu.com/office/drawing/2023/templateData">eyJ0YWciOiJub0VkaXQifQ==</bd:templateData>
          </p:ext>
        </p:extLst>
      </p:sp>
      <p:pic>
        <p:nvPicPr>
          <p:cNvPr id="4" name="Picture 4"/>
          <p:cNvPicPr>
            <a:picLocks noChangeAspect="1"/>
          </p:cNvPicPr>
          <p:nvPr/>
        </p:nvPicPr>
        <p:blipFill>
          <a:blip r:embed="rId3">
            <a:alphaModFix amt="100000"/>
          </a:blip>
          <a:srcRect l="20093" r="20093"/>
          <a:stretch>
            <a:fillRect/>
          </a:stretch>
        </p:blipFill>
        <p:spPr>
          <a:xfrm rot="0">
            <a:off x="-461343" y="1509100"/>
            <a:ext cx="4358594" cy="4358594"/>
          </a:xfrm>
          <a:prstGeom prst="ellipse">
            <a:avLst/>
          </a:prstGeom>
        </p:spPr>
        <p:extLst>
          <p:ext uri="http://schemas.baidu.com/office/drawing/2023/templateData">
            <bd:templateData xmlns:bd="http://schemas.baidu.com/office/drawing/2023/templateData">eyJ0YWciOiIkaW1nMCJ9</bd:templateData>
          </p:ext>
        </p:extLst>
      </p:pic>
      <p:sp>
        <p:nvSpPr>
          <p:cNvPr id="5" name="AutoShape 5"/>
          <p:cNvSpPr/>
          <p:nvPr/>
        </p:nvSpPr>
        <p:spPr>
          <a:xfrm rot="0">
            <a:off x="4701456" y="4853903"/>
            <a:ext cx="946555" cy="946555"/>
          </a:xfrm>
          <a:prstGeom prst="ellipse">
            <a:avLst/>
          </a:prstGeom>
          <a:solidFill>
            <a:schemeClr val="accent1">
              <a:alpha val="100000"/>
            </a:schemeClr>
          </a:solidFill>
          <a:ln/>
        </p:spPr>
        <p:extLst>
          <p:ext uri="http://schemas.baidu.com/office/drawing/2023/templateData">
            <bd:templateData xmlns:bd="http://schemas.baidu.com/office/drawing/2023/templateData">eyJ0YWciOiJub0VkaXQifQ==</bd:templateData>
          </p:ext>
        </p:extLst>
      </p:sp>
      <p:sp>
        <p:nvSpPr>
          <p:cNvPr id="6" name="TextBox 6"/>
          <p:cNvSpPr txBox="1"/>
          <p:nvPr/>
        </p:nvSpPr>
        <p:spPr>
          <a:xfrm rot="0">
            <a:off x="4701456" y="5002020"/>
            <a:ext cx="918715" cy="650321"/>
          </a:xfrm>
          <a:prstGeom prst="rect">
            <a:avLst/>
          </a:prstGeom>
          <a:ln/>
        </p:spPr>
        <p:txBody>
          <a:bodyPr anchor="t" anchorCtr="0" bIns="123825" lIns="123825" rIns="57150" rtlCol="0" tIns="123825" vert="horz" wrap="square">
            <a:normAutofit/>
          </a:bodyPr>
          <a:lstStyle/>
          <a:p>
            <a:pPr algn="ctr">
              <a:lnSpc>
                <a:spcPct val="120000"/>
              </a:lnSpc>
            </a:pPr>
            <a:r>
              <a:rPr b="1" lang="en-US" sz="2250">
                <a:solidFill>
                  <a:srgbClr val="FFFFFF"/>
                </a:solidFill>
                <a:latin typeface="Microsoft Yahei"/>
                <a:ea typeface="Microsoft Yahei"/>
                <a:cs typeface="Microsoft Yahei"/>
              </a:rPr>
              <a:t>03</a:t>
            </a:r>
          </a:p>
        </p:txBody>
        <p:extLst>
          <p:ext uri="http://schemas.baidu.com/office/drawing/2023/templateData">
            <bd:templateData xmlns:bd="http://schemas.baidu.com/office/drawing/2023/templateData">eyJ0YWciOiJub0VkaXQifQ==</bd:templateData>
          </p:ext>
        </p:extLst>
      </p:sp>
      <p:sp>
        <p:nvSpPr>
          <p:cNvPr id="7" name="TextBox 7"/>
          <p:cNvSpPr txBox="1"/>
          <p:nvPr/>
        </p:nvSpPr>
        <p:spPr>
          <a:xfrm rot="0">
            <a:off x="5786029" y="4621091"/>
            <a:ext cx="5413228" cy="696773"/>
          </a:xfrm>
          <a:prstGeom prst="rect">
            <a:avLst/>
          </a:prstGeom>
          <a:ln/>
        </p:spPr>
        <p:txBody>
          <a:bodyPr anchor="t" anchorCtr="0" bIns="123825" lIns="123825" rIns="57150" rtlCol="0" tIns="123825" vert="horz" wrap="square">
            <a:normAutofit/>
          </a:bodyPr>
          <a:lstStyle/>
          <a:p>
            <a:pPr>
              <a:lnSpc>
                <a:spcPct val="150000"/>
              </a:lnSpc>
            </a:pPr>
            <a:r>
              <a:rPr b="1" lang="en-US" sz="1500">
                <a:solidFill>
                  <a:schemeClr val="accent1"/>
                </a:solidFill>
                <a:latin typeface="Microsoft Yahei"/>
                <a:ea typeface="Microsoft Yahei"/>
                <a:cs typeface="Microsoft Yahei"/>
              </a:rPr>
              <a:t>变更管理压力</a:t>
            </a:r>
          </a:p>
        </p:txBody>
        <p:extLst>
          <p:ext uri="http://schemas.baidu.com/office/drawing/2023/templateData">
            <bd:templateData xmlns:bd="http://schemas.baidu.com/office/drawing/2023/templateData">eyJ0YWciOiIkaXRlbTNfdGl0bGUifQ==</bd:templateData>
          </p:ext>
        </p:extLst>
      </p:sp>
      <p:sp>
        <p:nvSpPr>
          <p:cNvPr id="8" name="TextBox 8"/>
          <p:cNvSpPr txBox="1"/>
          <p:nvPr/>
        </p:nvSpPr>
        <p:spPr>
          <a:xfrm rot="0">
            <a:off x="5786029" y="5087309"/>
            <a:ext cx="5225659" cy="929030"/>
          </a:xfrm>
          <a:prstGeom prst="rect">
            <a:avLst/>
          </a:prstGeom>
          <a:ln/>
        </p:spPr>
        <p:txBody>
          <a:bodyPr anchor="t" anchorCtr="0" bIns="123825" lIns="123825" rIns="57150" rtlCol="0" tIns="123825" vert="horz" wrap="square">
            <a:normAutofit/>
          </a:bodyPr>
          <a:lstStyle/>
          <a:p>
            <a:pPr>
              <a:lnSpc>
                <a:spcPct val="150000"/>
              </a:lnSpc>
            </a:pPr>
            <a:r>
              <a:rPr lang="en-US" sz="1425">
                <a:solidFill>
                  <a:schemeClr val="dk1"/>
                </a:solidFill>
                <a:latin typeface="Microsoft Yahei"/>
                <a:ea typeface="Microsoft Yahei"/>
                <a:cs typeface="Microsoft Yahei"/>
              </a:rPr>
              <a:t>两个月内完成四大核心流程改造对项目团队提出极高要求，需建立敏捷响应机制处理突发问题。</a:t>
            </a:r>
          </a:p>
        </p:txBody>
        <p:extLst>
          <p:ext uri="http://schemas.baidu.com/office/drawing/2023/templateData">
            <bd:templateData xmlns:bd="http://schemas.baidu.com/office/drawing/2023/templateData">eyJ0YWciOiIkaXRlbTNfYyJ9</bd:templateData>
          </p:ext>
        </p:extLst>
      </p:sp>
      <p:sp>
        <p:nvSpPr>
          <p:cNvPr id="9" name="AutoShape 9"/>
          <p:cNvSpPr/>
          <p:nvPr/>
        </p:nvSpPr>
        <p:spPr>
          <a:xfrm rot="0">
            <a:off x="4701456" y="1733151"/>
            <a:ext cx="946555" cy="946555"/>
          </a:xfrm>
          <a:prstGeom prst="ellipse">
            <a:avLst/>
          </a:prstGeom>
          <a:solidFill>
            <a:schemeClr val="accent1">
              <a:alpha val="100000"/>
            </a:schemeClr>
          </a:solidFill>
          <a:ln/>
        </p:spPr>
        <p:extLst>
          <p:ext uri="http://schemas.baidu.com/office/drawing/2023/templateData">
            <bd:templateData xmlns:bd="http://schemas.baidu.com/office/drawing/2023/templateData">eyJ0YWciOiJub0VkaXQifQ==</bd:templateData>
          </p:ext>
        </p:extLst>
      </p:sp>
      <p:sp>
        <p:nvSpPr>
          <p:cNvPr id="10" name="TextBox 10"/>
          <p:cNvSpPr txBox="1"/>
          <p:nvPr/>
        </p:nvSpPr>
        <p:spPr>
          <a:xfrm rot="0">
            <a:off x="4701456" y="1881268"/>
            <a:ext cx="918715" cy="650321"/>
          </a:xfrm>
          <a:prstGeom prst="rect">
            <a:avLst/>
          </a:prstGeom>
          <a:ln/>
        </p:spPr>
        <p:txBody>
          <a:bodyPr anchor="ctr" anchorCtr="0" bIns="123825" lIns="123825" rIns="57150" rtlCol="0" tIns="123825" vert="horz" wrap="square">
            <a:normAutofit/>
          </a:bodyPr>
          <a:lstStyle/>
          <a:p>
            <a:pPr algn="ctr">
              <a:lnSpc>
                <a:spcPct val="120000"/>
              </a:lnSpc>
            </a:pPr>
            <a:r>
              <a:rPr b="1" lang="en-US" sz="2250">
                <a:solidFill>
                  <a:srgbClr val="FFFFFF"/>
                </a:solidFill>
                <a:latin typeface="Microsoft Yahei"/>
                <a:ea typeface="Microsoft Yahei"/>
                <a:cs typeface="Microsoft Yahei"/>
              </a:rPr>
              <a:t>01</a:t>
            </a:r>
          </a:p>
        </p:txBody>
        <p:extLst>
          <p:ext uri="http://schemas.baidu.com/office/drawing/2023/templateData">
            <bd:templateData xmlns:bd="http://schemas.baidu.com/office/drawing/2023/templateData">eyJ0YWciOiJub0VkaXQifQ==</bd:templateData>
          </p:ext>
        </p:extLst>
      </p:sp>
      <p:sp>
        <p:nvSpPr>
          <p:cNvPr id="11" name="TextBox 11"/>
          <p:cNvSpPr txBox="1"/>
          <p:nvPr/>
        </p:nvSpPr>
        <p:spPr>
          <a:xfrm rot="0">
            <a:off x="5786029" y="1465501"/>
            <a:ext cx="5413228" cy="696773"/>
          </a:xfrm>
          <a:prstGeom prst="rect">
            <a:avLst/>
          </a:prstGeom>
          <a:ln/>
        </p:spPr>
        <p:txBody>
          <a:bodyPr anchor="t" anchorCtr="0" bIns="123825" lIns="123825" rIns="57150" rtlCol="0" tIns="123825" vert="horz" wrap="square">
            <a:normAutofit/>
          </a:bodyPr>
          <a:lstStyle/>
          <a:p>
            <a:pPr>
              <a:lnSpc>
                <a:spcPct val="150000"/>
              </a:lnSpc>
            </a:pPr>
            <a:r>
              <a:rPr b="1" lang="en-US" sz="1500">
                <a:solidFill>
                  <a:schemeClr val="accent1"/>
                </a:solidFill>
                <a:latin typeface="Microsoft Yahei"/>
                <a:ea typeface="Microsoft Yahei"/>
                <a:cs typeface="Microsoft Yahei"/>
              </a:rPr>
              <a:t>传统习惯阻力</a:t>
            </a:r>
          </a:p>
        </p:txBody>
        <p:extLst>
          <p:ext uri="http://schemas.baidu.com/office/drawing/2023/templateData">
            <bd:templateData xmlns:bd="http://schemas.baidu.com/office/drawing/2023/templateData">eyJ0YWciOiIkaXRlbTFfdGl0bGUifQ==</bd:templateData>
          </p:ext>
        </p:extLst>
      </p:sp>
      <p:sp>
        <p:nvSpPr>
          <p:cNvPr id="12" name="TextBox 12"/>
          <p:cNvSpPr txBox="1"/>
          <p:nvPr/>
        </p:nvSpPr>
        <p:spPr>
          <a:xfrm rot="0">
            <a:off x="5786029" y="1908493"/>
            <a:ext cx="5225659" cy="929030"/>
          </a:xfrm>
          <a:prstGeom prst="rect">
            <a:avLst/>
          </a:prstGeom>
          <a:ln/>
        </p:spPr>
        <p:txBody>
          <a:bodyPr anchor="t" anchorCtr="0" bIns="123825" lIns="123825" rIns="57150" rtlCol="0" tIns="123825" vert="horz" wrap="square">
            <a:normAutofit/>
          </a:bodyPr>
          <a:lstStyle/>
          <a:p>
            <a:pPr>
              <a:lnSpc>
                <a:spcPct val="150000"/>
              </a:lnSpc>
            </a:pPr>
            <a:r>
              <a:rPr lang="en-US" sz="1425">
                <a:solidFill>
                  <a:schemeClr val="dk1"/>
                </a:solidFill>
                <a:latin typeface="Microsoft Yahei"/>
                <a:ea typeface="Microsoft Yahei"/>
                <a:cs typeface="Microsoft Yahei"/>
              </a:rPr>
              <a:t>纸质审批转为电子流程初期遭遇部分员工抵触，需配套培训和文化引导改变工作惯性。</a:t>
            </a:r>
          </a:p>
        </p:txBody>
        <p:extLst>
          <p:ext uri="http://schemas.baidu.com/office/drawing/2023/templateData">
            <bd:templateData xmlns:bd="http://schemas.baidu.com/office/drawing/2023/templateData">eyJ0YWciOiIkaXRlbTFfYyJ9</bd:templateData>
          </p:ext>
        </p:extLst>
      </p:sp>
      <p:sp>
        <p:nvSpPr>
          <p:cNvPr id="13" name="AutoShape 13"/>
          <p:cNvSpPr/>
          <p:nvPr/>
        </p:nvSpPr>
        <p:spPr>
          <a:xfrm rot="0">
            <a:off x="4701456" y="3293527"/>
            <a:ext cx="946555" cy="946555"/>
          </a:xfrm>
          <a:prstGeom prst="ellipse">
            <a:avLst/>
          </a:prstGeom>
          <a:solidFill>
            <a:schemeClr val="accent1">
              <a:alpha val="100000"/>
            </a:schemeClr>
          </a:solidFill>
          <a:ln/>
        </p:spPr>
        <p:extLst>
          <p:ext uri="http://schemas.baidu.com/office/drawing/2023/templateData">
            <bd:templateData xmlns:bd="http://schemas.baidu.com/office/drawing/2023/templateData">eyJ0YWciOiJub0VkaXQifQ==</bd:templateData>
          </p:ext>
        </p:extLst>
      </p:sp>
      <p:sp>
        <p:nvSpPr>
          <p:cNvPr id="14" name="TextBox 14"/>
          <p:cNvSpPr txBox="1"/>
          <p:nvPr/>
        </p:nvSpPr>
        <p:spPr>
          <a:xfrm rot="0">
            <a:off x="4701456" y="3441644"/>
            <a:ext cx="918715" cy="650321"/>
          </a:xfrm>
          <a:prstGeom prst="rect">
            <a:avLst/>
          </a:prstGeom>
          <a:ln/>
        </p:spPr>
        <p:txBody>
          <a:bodyPr anchor="t" anchorCtr="0" bIns="123825" lIns="123825" rIns="57150" rtlCol="0" tIns="123825" vert="horz" wrap="square">
            <a:normAutofit/>
          </a:bodyPr>
          <a:lstStyle/>
          <a:p>
            <a:pPr algn="ctr">
              <a:lnSpc>
                <a:spcPct val="120000"/>
              </a:lnSpc>
            </a:pPr>
            <a:r>
              <a:rPr b="1" lang="en-US" sz="2250">
                <a:solidFill>
                  <a:srgbClr val="FFFFFF"/>
                </a:solidFill>
                <a:latin typeface="Microsoft Yahei"/>
                <a:ea typeface="Microsoft Yahei"/>
                <a:cs typeface="Microsoft Yahei"/>
              </a:rPr>
              <a:t>02</a:t>
            </a:r>
          </a:p>
        </p:txBody>
        <p:extLst>
          <p:ext uri="http://schemas.baidu.com/office/drawing/2023/templateData">
            <bd:templateData xmlns:bd="http://schemas.baidu.com/office/drawing/2023/templateData">eyJ0YWciOiJub0VkaXQifQ==</bd:templateData>
          </p:ext>
        </p:extLst>
      </p:sp>
      <p:sp>
        <p:nvSpPr>
          <p:cNvPr id="15" name="TextBox 15"/>
          <p:cNvSpPr txBox="1"/>
          <p:nvPr/>
        </p:nvSpPr>
        <p:spPr>
          <a:xfrm rot="0">
            <a:off x="5786029" y="3037490"/>
            <a:ext cx="5413228" cy="696773"/>
          </a:xfrm>
          <a:prstGeom prst="rect">
            <a:avLst/>
          </a:prstGeom>
          <a:ln/>
        </p:spPr>
        <p:txBody>
          <a:bodyPr anchor="t" anchorCtr="0" bIns="123825" lIns="123825" rIns="57150" rtlCol="0" tIns="123825" vert="horz" wrap="square">
            <a:normAutofit/>
          </a:bodyPr>
          <a:lstStyle/>
          <a:p>
            <a:pPr>
              <a:lnSpc>
                <a:spcPct val="150000"/>
              </a:lnSpc>
            </a:pPr>
            <a:r>
              <a:rPr b="1" lang="en-US" sz="1500">
                <a:solidFill>
                  <a:schemeClr val="accent1"/>
                </a:solidFill>
                <a:latin typeface="Microsoft Yahei"/>
                <a:ea typeface="Microsoft Yahei"/>
                <a:cs typeface="Microsoft Yahei"/>
              </a:rPr>
              <a:t>系统集成复杂度</a:t>
            </a:r>
          </a:p>
        </p:txBody>
        <p:extLst>
          <p:ext uri="http://schemas.baidu.com/office/drawing/2023/templateData">
            <bd:templateData xmlns:bd="http://schemas.baidu.com/office/drawing/2023/templateData">eyJ0YWciOiIkaXRlbTJfdGl0bGUifQ==</bd:templateData>
          </p:ext>
        </p:extLst>
      </p:sp>
      <p:sp>
        <p:nvSpPr>
          <p:cNvPr id="16" name="TextBox 16"/>
          <p:cNvSpPr txBox="1"/>
          <p:nvPr/>
        </p:nvSpPr>
        <p:spPr>
          <a:xfrm rot="0">
            <a:off x="5786029" y="3492094"/>
            <a:ext cx="5225659" cy="929030"/>
          </a:xfrm>
          <a:prstGeom prst="rect">
            <a:avLst/>
          </a:prstGeom>
          <a:ln/>
        </p:spPr>
        <p:txBody>
          <a:bodyPr anchor="t" anchorCtr="0" bIns="123825" lIns="123825" rIns="57150" rtlCol="0" tIns="123825" vert="horz" wrap="square">
            <a:normAutofit/>
          </a:bodyPr>
          <a:lstStyle/>
          <a:p>
            <a:pPr>
              <a:lnSpc>
                <a:spcPct val="150000"/>
              </a:lnSpc>
            </a:pPr>
            <a:r>
              <a:rPr lang="en-US" sz="1425">
                <a:solidFill>
                  <a:schemeClr val="dk1"/>
                </a:solidFill>
                <a:latin typeface="Microsoft Yahei"/>
                <a:ea typeface="Microsoft Yahei"/>
                <a:cs typeface="Microsoft Yahei"/>
              </a:rPr>
              <a:t>固定资产管理系统与BPM的深度整合涉及数据标准统一，需投入额外开发资源解决接口问题。</a:t>
            </a:r>
          </a:p>
        </p:txBody>
        <p:extLst>
          <p:ext uri="http://schemas.baidu.com/office/drawing/2023/templateData">
            <bd:templateData xmlns:bd="http://schemas.baidu.com/office/drawing/2023/templateData">eyJ0YWciOiIkaXRlbTJfYyJ9</bd:templateData>
          </p:ext>
        </p:extLst>
      </p:sp>
      <p:sp>
        <p:nvSpPr>
          <p:cNvPr id="17" name="TextBox 17"/>
          <p:cNvSpPr txBox="1"/>
          <p:nvPr/>
        </p:nvSpPr>
        <p:spPr>
          <a:xfrm rot="0">
            <a:off x="1094842" y="93878"/>
            <a:ext cx="10001250" cy="914400"/>
          </a:xfrm>
          <a:prstGeom prst="rect">
            <a:avLst/>
          </a:prstGeom>
          <a:ln/>
        </p:spPr>
        <p:txBody>
          <a:bodyPr anchor="t" anchorCtr="0" bIns="123825" lIns="123825" rIns="57150" rtlCol="0" tIns="123825" vert="horz" wrap="square">
            <a:normAutofit/>
          </a:bodyPr>
          <a:lstStyle/>
          <a:p>
            <a:pPr>
              <a:lnSpc>
                <a:spcPct val="140000"/>
              </a:lnSpc>
            </a:pPr>
            <a:r>
              <a:rPr b="1" lang="en-US" sz="3000">
                <a:latin typeface="Microsoft Yahei"/>
                <a:ea typeface="Microsoft Yahei"/>
                <a:cs typeface="Microsoft Yahei"/>
              </a:rPr>
              <a:t>实施过程中的挑战</a:t>
            </a:r>
          </a:p>
        </p:txBody>
        <p:extLst>
          <p:ext uri="http://schemas.baidu.com/office/drawing/2023/templateData">
            <bd:templateData xmlns:bd="http://schemas.baidu.com/office/drawing/2023/templateData">eyJ0YWciOiIkdGl0bGUifQ==</bd:templateData>
          </p:ext>
        </p:extLst>
      </p:sp>
    </p:spTree>
  </p:cSld>
  <p:clrMapOvr>
    <a:masterClrMapping/>
  </p:clrMapOvr>
  <p:extLst>
    <p:ext uri="http://schemas.baidu.com/office/drawing/2023/templateData">
      <bd:templateData xmlns:bd="http://schemas.baidu.com/office/drawing/2023/templateData">eyJtZCI6IiMjIOWunuaWvei/h+eoi+S4reeahOaMkeaImFxuIyMjIOS8oOe7n+S5oOaDr+mYu+WKm1xu57q46LSo5a6h5om56L2s5Li655S15a2Q5rWB56iL5Yid5pyf6YGt6YGH6YOo5YiG5ZGY5bel5oq16Kem77yM6ZyA6YWN5aWX5Z+56K6t5ZKM5paH5YyW5byV5a+85pS55Y+Y5bel5L2c5oOv5oCn44CCXG4jIyMg57O757uf6ZuG5oiQ5aSN5p2C5bqmXG7lm7rlrprotYTkuqfnrqHnkIbns7vnu5/kuI5CUE3nmoTmt7HluqbmlbTlkIjmtonlj4rmlbDmja7moIflh4bnu5/kuIDvvIzpnIDmipXlhaXpop3lpJblvIDlj5HotYTmupDop6PlhrPmjqXlj6Ppl67popjjgIJcbiMjIyDlj5jmm7TnrqHnkIbljovliptcbuS4pOS4quaciOWGheWujOaIkOWbm+Wkp+aguOW/g+a1geeoi+aUuemAoOWvuemhueebruWboumYn+aPkOWHuuaegemrmOimgeaxgu+8jOmcgOW7uueri+aVj+aNt+WTjeW6lOacuuWItuWkhOeQhueqgeWPkemXrumimOOAgiIsInRwbGlkIjoiMTAwMDEiLCJ0cGxOYW1lIjoibGlzdDNfSW1nMV9tb2QiLCJlZGl0ZWQiOiJmYWxzZSIsImV4dHJhUGFyYW1zIjoie1wiaW5mb191cmxcIjpcImh0dHA6Ly9iai5iY2Vib3MuY29tL3YxL3dlbmt1LWFpLWRvYy8zMDYwMTUxNDQ3NzAzMDMvcnRjcy9iZGpzb24vODBiNTBhZTYwODJjZDk4My5qc29uP3Jlc3BvbnNlQ2FjaGVDb250cm9sPW1heC1hZ2UlM0QzODg4MDAwJnJlc3BvbnNlRXhwaXJlcz1GcmklMkMlMjAxNyUyMEFwciUyMDIwMjYlMjAyMSUzQTQ4JTNBMjYlMjAlMkIwODAwJmF1dGhvcml6YXRpb249YmNlLWF1dGgtdjElMkY0NmRjOGNjMzQ2NzQ0ZGFkODAwNjUxODIzYTk2ZDljZCUyRjIwMjYtMDMtMDNUMTMlM0E0OCUzQTI2WiUyRi0xJTJGaG9zdCUyRmJjMzM5NjA5NDNkM2M5NDY3ODQzN2Y1YzcyYWUxYzVmYTYzODk0ZTRlNmQzODNlNGIyNDYyNWJhNDhkZmEwNWImcmVzcG9uc2VDb250ZW50VHlwZT1hcHBsaWNhdGlvbiUyRmpzb25cIn0ifQ==</bd:templateData>
    </p:ext>
  </p:extLst>
</p:sld>
</file>

<file path=ppt/slides/slide21.xml><?xml version="1.0" encoding="utf-8"?>
<p:sld xmlns:a="http://schemas.openxmlformats.org/drawingml/2006/main" xmlns:p="http://schemas.openxmlformats.org/presentationml/2006/main" xmlns:r="http://schemas.openxmlformats.org/officeDocument/2006/relationships">
  <p:cSld>
    <p:bg>
      <p:bgPr>
        <a:solidFill>
          <a:srgbClr val="FFFFFF">
            <a:alpha val="100000"/>
          </a:srgbClr>
        </a:solidFill>
        <a:effectLst/>
      </p:bgPr>
    </p:bg>
    <p:spTree>
      <p:nvGrpSpPr>
        <p:cNvPr id="1" name=""/>
        <p:cNvGrpSpPr/>
        <p:nvPr/>
      </p:nvGrpSpPr>
      <p:grpSpPr>
        <a:xfrm>
          <a:off x="0" y="0"/>
          <a:ext cx="0" cy="0"/>
          <a:chOff x="0" y="0"/>
          <a:chExt cx="0" cy="0"/>
        </a:xfrm>
      </p:grpSpPr>
      <p:pic>
        <p:nvPicPr>
          <p:cNvPr id="414338" name="Picture 2"/>
          <p:cNvPicPr>
            <a:picLocks noChangeAspect="1"/>
          </p:cNvPicPr>
          <p:nvPr/>
        </p:nvPicPr>
        <p:blipFill>
          <a:blip r:embed="rId2"/>
          <a:srcRect/>
          <a:stretch>
            <a:fillRect/>
          </a:stretch>
        </p:blipFill>
        <p:spPr>
          <a:xfrm rot="0">
            <a:off x="11215688" y="69850"/>
            <a:ext cx="884237" cy="376238"/>
          </a:xfrm>
          <a:prstGeom prst="rect">
            <a:avLst/>
          </a:prstGeom>
          <a:noFill/>
        </p:spPr>
        <p:extLst>
          <p:ext uri="http://schemas.baidu.com/office/drawing/2023/templateData">
            <bd:templateData xmlns:bd="http://schemas.baidu.com/office/drawing/2023/templateData">eyJ0YWciOiJub0VkaXQifQ==</bd:templateData>
          </p:ext>
        </p:extLst>
      </p:pic>
      <p:sp>
        <p:nvSpPr>
          <p:cNvPr id="3" name="AutoShape 3"/>
          <p:cNvSpPr/>
          <p:nvPr/>
        </p:nvSpPr>
        <p:spPr>
          <a:xfrm rot="0">
            <a:off x="1028795" y="1759069"/>
            <a:ext cx="9693529" cy="639111"/>
          </a:xfrm>
          <a:prstGeom prst="rect">
            <a:avLst/>
          </a:prstGeom>
          <a:solidFill>
            <a:schemeClr val="accent1">
              <a:alpha val="100000"/>
            </a:schemeClr>
          </a:solidFill>
          <a:ln/>
        </p:spPr>
        <p:extLst>
          <p:ext uri="http://schemas.baidu.com/office/drawing/2023/templateData">
            <bd:templateData xmlns:bd="http://schemas.baidu.com/office/drawing/2023/templateData">eyJ0YWciOiJub0VkaXQifQ==</bd:templateData>
          </p:ext>
        </p:extLst>
      </p:sp>
      <p:sp>
        <p:nvSpPr>
          <p:cNvPr id="4" name="AutoShape 4"/>
          <p:cNvSpPr/>
          <p:nvPr/>
        </p:nvSpPr>
        <p:spPr>
          <a:xfrm flipV="1" rot="0">
            <a:off x="1737464" y="2615922"/>
            <a:ext cx="387096" cy="332662"/>
          </a:xfrm>
          <a:prstGeom prst="triangle">
            <a:avLst>
              <a:gd fmla="val 50000" name="adj"/>
            </a:avLst>
          </a:prstGeom>
          <a:solidFill>
            <a:schemeClr val="accent1">
              <a:alpha val="100000"/>
            </a:schemeClr>
          </a:solidFill>
          <a:ln/>
        </p:spPr>
        <p:extLst>
          <p:ext uri="http://schemas.baidu.com/office/drawing/2023/templateData">
            <bd:templateData xmlns:bd="http://schemas.baidu.com/office/drawing/2023/templateData">eyJ0YWciOiJub0VkaXQifQ==</bd:templateData>
          </p:ext>
        </p:extLst>
      </p:sp>
      <p:sp>
        <p:nvSpPr>
          <p:cNvPr id="5" name="AutoShape 5"/>
          <p:cNvSpPr/>
          <p:nvPr/>
        </p:nvSpPr>
        <p:spPr>
          <a:xfrm flipV="1" rot="0">
            <a:off x="4277781" y="2615922"/>
            <a:ext cx="387096" cy="332662"/>
          </a:xfrm>
          <a:prstGeom prst="triangle">
            <a:avLst>
              <a:gd fmla="val 50000" name="adj"/>
            </a:avLst>
          </a:prstGeom>
          <a:solidFill>
            <a:schemeClr val="accent1">
              <a:alpha val="100000"/>
            </a:schemeClr>
          </a:solidFill>
          <a:ln/>
        </p:spPr>
        <p:extLst>
          <p:ext uri="http://schemas.baidu.com/office/drawing/2023/templateData">
            <bd:templateData xmlns:bd="http://schemas.baidu.com/office/drawing/2023/templateData">eyJ0YWciOiJub0VkaXQifQ==</bd:templateData>
          </p:ext>
        </p:extLst>
      </p:sp>
      <p:sp>
        <p:nvSpPr>
          <p:cNvPr id="6" name="AutoShape 6"/>
          <p:cNvSpPr/>
          <p:nvPr/>
        </p:nvSpPr>
        <p:spPr>
          <a:xfrm flipV="1" rot="0">
            <a:off x="6945114" y="2615922"/>
            <a:ext cx="385080" cy="332662"/>
          </a:xfrm>
          <a:prstGeom prst="triangle">
            <a:avLst>
              <a:gd fmla="val 50000" name="adj"/>
            </a:avLst>
          </a:prstGeom>
          <a:solidFill>
            <a:schemeClr val="accent1">
              <a:alpha val="100000"/>
            </a:schemeClr>
          </a:solidFill>
          <a:ln/>
        </p:spPr>
        <p:extLst>
          <p:ext uri="http://schemas.baidu.com/office/drawing/2023/templateData">
            <bd:templateData xmlns:bd="http://schemas.baidu.com/office/drawing/2023/templateData">eyJ0YWciOiJub0VkaXQifQ==</bd:templateData>
          </p:ext>
        </p:extLst>
      </p:sp>
      <p:sp>
        <p:nvSpPr>
          <p:cNvPr id="7" name="AutoShape 7"/>
          <p:cNvSpPr/>
          <p:nvPr/>
        </p:nvSpPr>
        <p:spPr>
          <a:xfrm flipV="1" rot="0">
            <a:off x="9598336" y="2615922"/>
            <a:ext cx="387096" cy="332662"/>
          </a:xfrm>
          <a:prstGeom prst="triangle">
            <a:avLst>
              <a:gd fmla="val 50000" name="adj"/>
            </a:avLst>
          </a:prstGeom>
          <a:solidFill>
            <a:schemeClr val="accent1">
              <a:alpha val="100000"/>
            </a:schemeClr>
          </a:solidFill>
          <a:ln/>
        </p:spPr>
        <p:extLst>
          <p:ext uri="http://schemas.baidu.com/office/drawing/2023/templateData">
            <bd:templateData xmlns:bd="http://schemas.baidu.com/office/drawing/2023/templateData">eyJ0YWciOiJub0VkaXQifQ==</bd:templateData>
          </p:ext>
        </p:extLst>
      </p:sp>
      <p:sp>
        <p:nvSpPr>
          <p:cNvPr id="8" name="AutoShape 8"/>
          <p:cNvSpPr/>
          <p:nvPr/>
        </p:nvSpPr>
        <p:spPr>
          <a:xfrm rot="0">
            <a:off x="648756" y="2948584"/>
            <a:ext cx="2477335" cy="479407"/>
          </a:xfrm>
          <a:prstGeom prst="rect">
            <a:avLst/>
          </a:prstGeom>
          <a:solidFill>
            <a:schemeClr val="accent1">
              <a:alpha val="100000"/>
              <a:lumMod val="75000"/>
            </a:schemeClr>
          </a:solidFill>
          <a:ln/>
        </p:spPr>
        <p:extLst>
          <p:ext uri="http://schemas.baidu.com/office/drawing/2023/templateData">
            <bd:templateData xmlns:bd="http://schemas.baidu.com/office/drawing/2023/templateData">eyJ0YWciOiJub0VkaXQifQ==</bd:templateData>
          </p:ext>
        </p:extLst>
      </p:sp>
      <p:sp>
        <p:nvSpPr>
          <p:cNvPr id="9" name="AutoShape 9"/>
          <p:cNvSpPr/>
          <p:nvPr/>
        </p:nvSpPr>
        <p:spPr>
          <a:xfrm rot="0">
            <a:off x="3215284" y="2948584"/>
            <a:ext cx="2540318" cy="479407"/>
          </a:xfrm>
          <a:prstGeom prst="rect">
            <a:avLst/>
          </a:prstGeom>
          <a:solidFill>
            <a:schemeClr val="accent1">
              <a:alpha val="100000"/>
              <a:lumMod val="75000"/>
            </a:schemeClr>
          </a:solidFill>
          <a:ln/>
        </p:spPr>
        <p:extLst>
          <p:ext uri="http://schemas.baidu.com/office/drawing/2023/templateData">
            <bd:templateData xmlns:bd="http://schemas.baidu.com/office/drawing/2023/templateData">eyJ0YWciOiJub0VkaXQifQ==</bd:templateData>
          </p:ext>
        </p:extLst>
      </p:sp>
      <p:sp>
        <p:nvSpPr>
          <p:cNvPr id="10" name="AutoShape 10"/>
          <p:cNvSpPr/>
          <p:nvPr/>
        </p:nvSpPr>
        <p:spPr>
          <a:xfrm rot="0">
            <a:off x="5898987" y="2948584"/>
            <a:ext cx="2477335" cy="479407"/>
          </a:xfrm>
          <a:prstGeom prst="rect">
            <a:avLst/>
          </a:prstGeom>
          <a:solidFill>
            <a:schemeClr val="accent1">
              <a:alpha val="100000"/>
              <a:lumMod val="75000"/>
            </a:schemeClr>
          </a:solidFill>
          <a:ln/>
        </p:spPr>
        <p:extLst>
          <p:ext uri="http://schemas.baidu.com/office/drawing/2023/templateData">
            <bd:templateData xmlns:bd="http://schemas.baidu.com/office/drawing/2023/templateData">eyJ0YWciOiJub0VkaXQifQ==</bd:templateData>
          </p:ext>
        </p:extLst>
      </p:sp>
      <p:sp>
        <p:nvSpPr>
          <p:cNvPr id="11" name="AutoShape 11"/>
          <p:cNvSpPr/>
          <p:nvPr/>
        </p:nvSpPr>
        <p:spPr>
          <a:xfrm rot="0">
            <a:off x="8507611" y="2948584"/>
            <a:ext cx="2494216" cy="479407"/>
          </a:xfrm>
          <a:prstGeom prst="rect">
            <a:avLst/>
          </a:prstGeom>
          <a:solidFill>
            <a:schemeClr val="accent1">
              <a:alpha val="100000"/>
              <a:lumMod val="75000"/>
            </a:schemeClr>
          </a:solidFill>
          <a:ln/>
        </p:spPr>
        <p:extLst>
          <p:ext uri="http://schemas.baidu.com/office/drawing/2023/templateData">
            <bd:templateData xmlns:bd="http://schemas.baidu.com/office/drawing/2023/templateData">eyJ0YWciOiJub0VkaXQifQ==</bd:templateData>
          </p:ext>
        </p:extLst>
      </p:sp>
      <p:sp>
        <p:nvSpPr>
          <p:cNvPr id="12" name="Freeform 12"/>
          <p:cNvSpPr/>
          <p:nvPr/>
        </p:nvSpPr>
        <p:spPr>
          <a:xfrm rot="0">
            <a:off x="4151774" y="1777214"/>
            <a:ext cx="611894" cy="611894"/>
          </a:xfrm>
          <a:custGeom>
            <a:avLst/>
            <a:gdLst/>
            <a:ahLst/>
            <a:cxnLst/>
            <a:rect b="b" l="l" r="r" t="t"/>
            <a:pathLst>
              <a:path h="304800" w="304800">
                <a:moveTo>
                  <a:pt x="152400" y="304800"/>
                </a:moveTo>
                <a:cubicBezTo>
                  <a:pt x="68228" y="304800"/>
                  <a:pt x="0" y="236572"/>
                  <a:pt x="0" y="152400"/>
                </a:cubicBezTo>
                <a:cubicBezTo>
                  <a:pt x="0" y="68228"/>
                  <a:pt x="68228" y="0"/>
                  <a:pt x="152400" y="0"/>
                </a:cubicBezTo>
                <a:lnTo>
                  <a:pt x="152400" y="0"/>
                </a:lnTo>
                <a:cubicBezTo>
                  <a:pt x="236572" y="0"/>
                  <a:pt x="304800" y="68228"/>
                  <a:pt x="304800" y="152400"/>
                </a:cubicBezTo>
                <a:cubicBezTo>
                  <a:pt x="304800" y="236572"/>
                  <a:pt x="236572" y="304800"/>
                  <a:pt x="152400" y="304800"/>
                </a:cubicBezTo>
                <a:lnTo>
                  <a:pt x="152400" y="304800"/>
                </a:lnTo>
                <a:close/>
                <a:moveTo>
                  <a:pt x="167640" y="228600"/>
                </a:moveTo>
                <a:lnTo>
                  <a:pt x="182880" y="228600"/>
                </a:lnTo>
                <a:cubicBezTo>
                  <a:pt x="208131" y="228600"/>
                  <a:pt x="228600" y="208131"/>
                  <a:pt x="228600" y="182880"/>
                </a:cubicBezTo>
                <a:cubicBezTo>
                  <a:pt x="228600" y="157629"/>
                  <a:pt x="208131" y="137160"/>
                  <a:pt x="182880" y="137160"/>
                </a:cubicBezTo>
                <a:lnTo>
                  <a:pt x="182880" y="137160"/>
                </a:lnTo>
                <a:lnTo>
                  <a:pt x="121768" y="137160"/>
                </a:lnTo>
                <a:cubicBezTo>
                  <a:pt x="113348" y="137160"/>
                  <a:pt x="106528" y="130340"/>
                  <a:pt x="106528" y="121920"/>
                </a:cubicBezTo>
                <a:cubicBezTo>
                  <a:pt x="106528" y="113500"/>
                  <a:pt x="113348" y="106680"/>
                  <a:pt x="121768" y="106680"/>
                </a:cubicBezTo>
                <a:lnTo>
                  <a:pt x="121768" y="106680"/>
                </a:lnTo>
                <a:lnTo>
                  <a:pt x="213360" y="106680"/>
                </a:lnTo>
                <a:lnTo>
                  <a:pt x="213360" y="76200"/>
                </a:lnTo>
                <a:lnTo>
                  <a:pt x="167640" y="76200"/>
                </a:lnTo>
                <a:lnTo>
                  <a:pt x="167640" y="45720"/>
                </a:lnTo>
                <a:lnTo>
                  <a:pt x="137160" y="45720"/>
                </a:lnTo>
                <a:lnTo>
                  <a:pt x="137160" y="76200"/>
                </a:lnTo>
                <a:lnTo>
                  <a:pt x="121920" y="76200"/>
                </a:lnTo>
                <a:cubicBezTo>
                  <a:pt x="96669" y="76200"/>
                  <a:pt x="76200" y="96669"/>
                  <a:pt x="76200" y="121920"/>
                </a:cubicBezTo>
                <a:cubicBezTo>
                  <a:pt x="76200" y="147171"/>
                  <a:pt x="96669" y="167640"/>
                  <a:pt x="121920" y="167640"/>
                </a:cubicBezTo>
                <a:lnTo>
                  <a:pt x="121920" y="167640"/>
                </a:lnTo>
                <a:lnTo>
                  <a:pt x="182880" y="167640"/>
                </a:lnTo>
                <a:cubicBezTo>
                  <a:pt x="191300" y="167640"/>
                  <a:pt x="198120" y="174460"/>
                  <a:pt x="198120" y="182880"/>
                </a:cubicBezTo>
                <a:cubicBezTo>
                  <a:pt x="198120" y="191300"/>
                  <a:pt x="191300" y="198120"/>
                  <a:pt x="182880" y="198120"/>
                </a:cubicBezTo>
                <a:lnTo>
                  <a:pt x="182880" y="198120"/>
                </a:lnTo>
                <a:lnTo>
                  <a:pt x="91440" y="198120"/>
                </a:lnTo>
                <a:lnTo>
                  <a:pt x="91440" y="228600"/>
                </a:lnTo>
                <a:lnTo>
                  <a:pt x="137160" y="228600"/>
                </a:lnTo>
                <a:lnTo>
                  <a:pt x="137160" y="259080"/>
                </a:lnTo>
                <a:lnTo>
                  <a:pt x="167640" y="259080"/>
                </a:lnTo>
                <a:lnTo>
                  <a:pt x="167640" y="228600"/>
                </a:lnTo>
                <a:close/>
              </a:path>
            </a:pathLst>
          </a:custGeom>
          <a:solidFill>
            <a:srgbClr val="FFFFFF">
              <a:alpha val="100000"/>
            </a:srgbClr>
          </a:solidFill>
          <a:ln/>
        </p:spPr>
        <p:extLst>
          <p:ext uri="http://schemas.baidu.com/office/drawing/2023/templateData">
            <bd:templateData xmlns:bd="http://schemas.baidu.com/office/drawing/2023/templateData">eyJ0YWciOiJub0VkaXQifQ==</bd:templateData>
          </p:ext>
        </p:extLst>
      </p:sp>
      <p:sp>
        <p:nvSpPr>
          <p:cNvPr id="13" name="Freeform 13"/>
          <p:cNvSpPr/>
          <p:nvPr/>
        </p:nvSpPr>
        <p:spPr>
          <a:xfrm rot="0">
            <a:off x="1621402" y="1768142"/>
            <a:ext cx="611491" cy="611491"/>
          </a:xfrm>
          <a:custGeom>
            <a:avLst/>
            <a:gdLst/>
            <a:ahLst/>
            <a:cxnLst/>
            <a:rect b="b" l="l" r="r" t="t"/>
            <a:pathLst>
              <a:path h="304800" w="304800">
                <a:moveTo>
                  <a:pt x="121920" y="28651"/>
                </a:moveTo>
                <a:lnTo>
                  <a:pt x="121920" y="0"/>
                </a:lnTo>
                <a:lnTo>
                  <a:pt x="152400" y="0"/>
                </a:lnTo>
                <a:lnTo>
                  <a:pt x="152400" y="243840"/>
                </a:lnTo>
                <a:lnTo>
                  <a:pt x="304800" y="243840"/>
                </a:lnTo>
                <a:lnTo>
                  <a:pt x="243840" y="304800"/>
                </a:lnTo>
                <a:lnTo>
                  <a:pt x="30480" y="304800"/>
                </a:lnTo>
                <a:lnTo>
                  <a:pt x="0" y="243840"/>
                </a:lnTo>
                <a:lnTo>
                  <a:pt x="121920" y="243840"/>
                </a:lnTo>
                <a:lnTo>
                  <a:pt x="121920" y="213360"/>
                </a:lnTo>
                <a:lnTo>
                  <a:pt x="0" y="213360"/>
                </a:lnTo>
                <a:lnTo>
                  <a:pt x="0" y="209398"/>
                </a:lnTo>
                <a:cubicBezTo>
                  <a:pt x="56940" y="163544"/>
                  <a:pt x="99498" y="101956"/>
                  <a:pt x="121234" y="31242"/>
                </a:cubicBezTo>
                <a:lnTo>
                  <a:pt x="121920" y="28651"/>
                </a:lnTo>
                <a:close/>
                <a:moveTo>
                  <a:pt x="304343" y="213360"/>
                </a:moveTo>
                <a:lnTo>
                  <a:pt x="152400" y="213360"/>
                </a:lnTo>
                <a:lnTo>
                  <a:pt x="152400" y="207874"/>
                </a:lnTo>
                <a:cubicBezTo>
                  <a:pt x="171650" y="179451"/>
                  <a:pt x="183137" y="144409"/>
                  <a:pt x="183137" y="106680"/>
                </a:cubicBezTo>
                <a:cubicBezTo>
                  <a:pt x="183137" y="68951"/>
                  <a:pt x="171660" y="33909"/>
                  <a:pt x="151990" y="4848"/>
                </a:cubicBezTo>
                <a:lnTo>
                  <a:pt x="152400" y="5486"/>
                </a:lnTo>
                <a:lnTo>
                  <a:pt x="152400" y="2438"/>
                </a:lnTo>
                <a:cubicBezTo>
                  <a:pt x="237877" y="37719"/>
                  <a:pt x="298180" y="117796"/>
                  <a:pt x="304305" y="212646"/>
                </a:cubicBezTo>
                <a:lnTo>
                  <a:pt x="304343" y="213360"/>
                </a:lnTo>
                <a:close/>
              </a:path>
            </a:pathLst>
          </a:custGeom>
          <a:solidFill>
            <a:srgbClr val="FFFFFF">
              <a:alpha val="100000"/>
            </a:srgbClr>
          </a:solidFill>
          <a:ln/>
        </p:spPr>
        <p:extLst>
          <p:ext uri="http://schemas.baidu.com/office/drawing/2023/templateData">
            <bd:templateData xmlns:bd="http://schemas.baidu.com/office/drawing/2023/templateData">eyJ0YWciOiJub0VkaXQifQ==</bd:templateData>
          </p:ext>
        </p:extLst>
      </p:sp>
      <p:sp>
        <p:nvSpPr>
          <p:cNvPr id="14" name="Freeform 14"/>
          <p:cNvSpPr/>
          <p:nvPr/>
        </p:nvSpPr>
        <p:spPr>
          <a:xfrm rot="0">
            <a:off x="6831909" y="1777617"/>
            <a:ext cx="611491" cy="611491"/>
          </a:xfrm>
          <a:custGeom>
            <a:avLst/>
            <a:gdLst/>
            <a:ahLst/>
            <a:cxnLst/>
            <a:rect b="b" l="l" r="r" t="t"/>
            <a:pathLst>
              <a:path h="304800" w="304800">
                <a:moveTo>
                  <a:pt x="106680" y="259080"/>
                </a:moveTo>
                <a:lnTo>
                  <a:pt x="30480" y="259080"/>
                </a:lnTo>
                <a:cubicBezTo>
                  <a:pt x="13649" y="259080"/>
                  <a:pt x="0" y="245431"/>
                  <a:pt x="0" y="228600"/>
                </a:cubicBezTo>
                <a:lnTo>
                  <a:pt x="0" y="228600"/>
                </a:lnTo>
                <a:lnTo>
                  <a:pt x="0" y="30480"/>
                </a:lnTo>
                <a:cubicBezTo>
                  <a:pt x="0" y="13716"/>
                  <a:pt x="13716" y="0"/>
                  <a:pt x="30480" y="0"/>
                </a:cubicBezTo>
                <a:lnTo>
                  <a:pt x="274320" y="0"/>
                </a:lnTo>
                <a:cubicBezTo>
                  <a:pt x="291151" y="0"/>
                  <a:pt x="304800" y="13649"/>
                  <a:pt x="304800" y="30480"/>
                </a:cubicBezTo>
                <a:lnTo>
                  <a:pt x="304800" y="30480"/>
                </a:lnTo>
                <a:lnTo>
                  <a:pt x="304800" y="228600"/>
                </a:lnTo>
                <a:cubicBezTo>
                  <a:pt x="304800" y="245431"/>
                  <a:pt x="291151" y="259080"/>
                  <a:pt x="274320" y="259080"/>
                </a:cubicBezTo>
                <a:lnTo>
                  <a:pt x="274320" y="259080"/>
                </a:lnTo>
                <a:lnTo>
                  <a:pt x="198120" y="259080"/>
                </a:lnTo>
                <a:lnTo>
                  <a:pt x="259080" y="289560"/>
                </a:lnTo>
                <a:lnTo>
                  <a:pt x="259080" y="304800"/>
                </a:lnTo>
                <a:lnTo>
                  <a:pt x="45720" y="304800"/>
                </a:lnTo>
                <a:lnTo>
                  <a:pt x="45720" y="289560"/>
                </a:lnTo>
                <a:lnTo>
                  <a:pt x="106680" y="259080"/>
                </a:lnTo>
                <a:close/>
                <a:moveTo>
                  <a:pt x="30480" y="30480"/>
                </a:moveTo>
                <a:lnTo>
                  <a:pt x="30480" y="198120"/>
                </a:lnTo>
                <a:lnTo>
                  <a:pt x="274320" y="198120"/>
                </a:lnTo>
                <a:lnTo>
                  <a:pt x="274320" y="30480"/>
                </a:lnTo>
                <a:lnTo>
                  <a:pt x="30480" y="30480"/>
                </a:lnTo>
                <a:close/>
              </a:path>
            </a:pathLst>
          </a:custGeom>
          <a:solidFill>
            <a:srgbClr val="FFFFFF">
              <a:alpha val="100000"/>
            </a:srgbClr>
          </a:solidFill>
          <a:ln/>
        </p:spPr>
        <p:extLst>
          <p:ext uri="http://schemas.baidu.com/office/drawing/2023/templateData">
            <bd:templateData xmlns:bd="http://schemas.baidu.com/office/drawing/2023/templateData">eyJ0YWciOiJub0VkaXQifQ==</bd:templateData>
          </p:ext>
        </p:extLst>
      </p:sp>
      <p:sp>
        <p:nvSpPr>
          <p:cNvPr id="15" name="Freeform 15"/>
          <p:cNvSpPr/>
          <p:nvPr/>
        </p:nvSpPr>
        <p:spPr>
          <a:xfrm rot="0">
            <a:off x="9486138" y="1777617"/>
            <a:ext cx="611491" cy="611491"/>
          </a:xfrm>
          <a:custGeom>
            <a:avLst/>
            <a:gdLst/>
            <a:ahLst/>
            <a:cxnLst/>
            <a:rect b="b" l="l" r="r" t="t"/>
            <a:pathLst>
              <a:path h="304800" w="304800">
                <a:moveTo>
                  <a:pt x="0" y="91440"/>
                </a:moveTo>
                <a:lnTo>
                  <a:pt x="152400" y="0"/>
                </a:lnTo>
                <a:lnTo>
                  <a:pt x="304800" y="91440"/>
                </a:lnTo>
                <a:lnTo>
                  <a:pt x="304800" y="121920"/>
                </a:lnTo>
                <a:lnTo>
                  <a:pt x="0" y="121920"/>
                </a:lnTo>
                <a:lnTo>
                  <a:pt x="0" y="91440"/>
                </a:lnTo>
                <a:close/>
                <a:moveTo>
                  <a:pt x="0" y="274320"/>
                </a:moveTo>
                <a:lnTo>
                  <a:pt x="304800" y="274320"/>
                </a:lnTo>
                <a:lnTo>
                  <a:pt x="304800" y="304800"/>
                </a:lnTo>
                <a:lnTo>
                  <a:pt x="0" y="304800"/>
                </a:lnTo>
                <a:lnTo>
                  <a:pt x="0" y="274320"/>
                </a:lnTo>
                <a:close/>
                <a:moveTo>
                  <a:pt x="30480" y="243840"/>
                </a:moveTo>
                <a:lnTo>
                  <a:pt x="274320" y="243840"/>
                </a:lnTo>
                <a:lnTo>
                  <a:pt x="274320" y="274320"/>
                </a:lnTo>
                <a:lnTo>
                  <a:pt x="30480" y="274320"/>
                </a:lnTo>
                <a:lnTo>
                  <a:pt x="30480" y="243840"/>
                </a:lnTo>
                <a:close/>
                <a:moveTo>
                  <a:pt x="30480" y="121920"/>
                </a:moveTo>
                <a:lnTo>
                  <a:pt x="91440" y="121920"/>
                </a:lnTo>
                <a:lnTo>
                  <a:pt x="91440" y="243840"/>
                </a:lnTo>
                <a:lnTo>
                  <a:pt x="30480" y="243840"/>
                </a:lnTo>
                <a:lnTo>
                  <a:pt x="30480" y="121920"/>
                </a:lnTo>
                <a:close/>
                <a:moveTo>
                  <a:pt x="121920" y="121920"/>
                </a:moveTo>
                <a:lnTo>
                  <a:pt x="182880" y="121920"/>
                </a:lnTo>
                <a:lnTo>
                  <a:pt x="182880" y="243840"/>
                </a:lnTo>
                <a:lnTo>
                  <a:pt x="121920" y="243840"/>
                </a:lnTo>
                <a:lnTo>
                  <a:pt x="121920" y="121920"/>
                </a:lnTo>
                <a:close/>
                <a:moveTo>
                  <a:pt x="213360" y="121920"/>
                </a:moveTo>
                <a:lnTo>
                  <a:pt x="274320" y="121920"/>
                </a:lnTo>
                <a:lnTo>
                  <a:pt x="274320" y="243840"/>
                </a:lnTo>
                <a:lnTo>
                  <a:pt x="213360" y="243840"/>
                </a:lnTo>
                <a:lnTo>
                  <a:pt x="213360" y="121920"/>
                </a:lnTo>
                <a:close/>
              </a:path>
            </a:pathLst>
          </a:custGeom>
          <a:solidFill>
            <a:srgbClr val="FFFFFF">
              <a:alpha val="100000"/>
            </a:srgbClr>
          </a:solidFill>
          <a:ln/>
        </p:spPr>
        <p:extLst>
          <p:ext uri="http://schemas.baidu.com/office/drawing/2023/templateData">
            <bd:templateData xmlns:bd="http://schemas.baidu.com/office/drawing/2023/templateData">eyJ0YWciOiJub0VkaXQifQ==</bd:templateData>
          </p:ext>
        </p:extLst>
      </p:sp>
      <p:sp>
        <p:nvSpPr>
          <p:cNvPr id="16" name="TextBox 16"/>
          <p:cNvSpPr txBox="1"/>
          <p:nvPr/>
        </p:nvSpPr>
        <p:spPr>
          <a:xfrm rot="0">
            <a:off x="648756" y="2948584"/>
            <a:ext cx="2477335" cy="467043"/>
          </a:xfrm>
          <a:prstGeom prst="rect">
            <a:avLst/>
          </a:prstGeom>
          <a:ln/>
        </p:spPr>
        <p:txBody>
          <a:bodyPr anchor="ctr" anchorCtr="1" bIns="33052" lIns="66008" rIns="66008" rtlCol="0" tIns="33052" wrap="square">
            <a:normAutofit/>
          </a:bodyPr>
          <a:lstStyle/>
          <a:p>
            <a:pPr algn="ctr">
              <a:lnSpc>
                <a:spcPct val="120000"/>
              </a:lnSpc>
            </a:pPr>
            <a:r>
              <a:rPr b="1" lang="en-US" sz="1275">
                <a:solidFill>
                  <a:srgbClr val="FFFDFD">
                    <a:alpha val="100000"/>
                  </a:srgbClr>
                </a:solidFill>
                <a:latin typeface="Microsoft Yahei"/>
                <a:ea typeface="Microsoft Yahei"/>
                <a:cs typeface="Microsoft Yahei"/>
              </a:rPr>
              <a:t>流程可视化映射</a:t>
            </a:r>
          </a:p>
        </p:txBody>
        <p:extLst>
          <p:ext uri="http://schemas.baidu.com/office/drawing/2023/templateData">
            <bd:templateData xmlns:bd="http://schemas.baidu.com/office/drawing/2023/templateData">eyJfdGVtcGxhdGVEYXRhIjp7ImNvbnRlbnRUeXBlIjoiJGl0ZW0xX3RpdGxlIiwibGluZUNvdW50IjoiMSIsIndvcmRDb3VudCI6IjgifSwidGFnIjoiJGl0ZW0xX3RpdGxlIn0=</bd:templateData>
          </p:ext>
        </p:extLst>
      </p:sp>
      <p:sp>
        <p:nvSpPr>
          <p:cNvPr id="17" name="TextBox 17"/>
          <p:cNvSpPr txBox="1"/>
          <p:nvPr/>
        </p:nvSpPr>
        <p:spPr>
          <a:xfrm rot="0">
            <a:off x="648756" y="3552254"/>
            <a:ext cx="2477335" cy="2261799"/>
          </a:xfrm>
          <a:prstGeom prst="rect">
            <a:avLst/>
          </a:prstGeom>
          <a:ln/>
        </p:spPr>
        <p:txBody>
          <a:bodyPr anchor="ctr" anchorCtr="1" bIns="33052" lIns="66008" rIns="66008" rtlCol="0" tIns="33052" wrap="square">
            <a:normAutofit/>
          </a:bodyPr>
          <a:lstStyle/>
          <a:p>
            <a:pPr algn="ctr">
              <a:lnSpc>
                <a:spcPct val="150000"/>
              </a:lnSpc>
            </a:pPr>
            <a:r>
              <a:rPr lang="en-US" sz="1500">
                <a:solidFill>
                  <a:schemeClr val="dk1">
                    <a:alpha val="100000"/>
                  </a:schemeClr>
                </a:solidFill>
                <a:latin typeface="Microsoft Yahei"/>
                <a:ea typeface="Microsoft Yahei"/>
                <a:cs typeface="Microsoft Yahei"/>
              </a:rPr>
              <a:t>通过价值流图系统分析现有流程，识别非增值环节（如手工编号、纸质传递），针对性设计自动化节点。</a:t>
            </a:r>
          </a:p>
        </p:txBody>
        <p:extLst>
          <p:ext uri="http://schemas.baidu.com/office/drawing/2023/templateData">
            <bd:templateData xmlns:bd="http://schemas.baidu.com/office/drawing/2023/templateData">eyJfdGVtcGxhdGVEYXRhIjp7ImNvbnRlbnRUeXBlIjoiJGl0ZW0xX2MiLCJsaW5lQ291bnQiOiI2Iiwid29yZENvdW50IjoiMTEifSwidGFnIjoiJGl0ZW0xX2MifQ==</bd:templateData>
          </p:ext>
        </p:extLst>
      </p:sp>
      <p:sp>
        <p:nvSpPr>
          <p:cNvPr id="18" name="TextBox 18"/>
          <p:cNvSpPr txBox="1"/>
          <p:nvPr/>
        </p:nvSpPr>
        <p:spPr>
          <a:xfrm rot="0">
            <a:off x="3232662" y="2948584"/>
            <a:ext cx="2477335" cy="467043"/>
          </a:xfrm>
          <a:prstGeom prst="rect">
            <a:avLst/>
          </a:prstGeom>
          <a:ln/>
        </p:spPr>
        <p:txBody>
          <a:bodyPr anchor="ctr" anchorCtr="1" bIns="33052" lIns="66008" rIns="66008" rtlCol="0" tIns="33052" wrap="square">
            <a:normAutofit/>
          </a:bodyPr>
          <a:lstStyle/>
          <a:p>
            <a:pPr algn="ctr">
              <a:lnSpc>
                <a:spcPct val="120000"/>
              </a:lnSpc>
            </a:pPr>
            <a:r>
              <a:rPr b="1" lang="en-US" sz="1275">
                <a:solidFill>
                  <a:srgbClr val="FFFDFD">
                    <a:alpha val="100000"/>
                  </a:srgbClr>
                </a:solidFill>
                <a:latin typeface="Microsoft Yahei"/>
                <a:ea typeface="Microsoft Yahei"/>
                <a:cs typeface="Microsoft Yahei"/>
              </a:rPr>
              <a:t>端到端闭环设计</a:t>
            </a:r>
          </a:p>
        </p:txBody>
        <p:extLst>
          <p:ext uri="http://schemas.baidu.com/office/drawing/2023/templateData">
            <bd:templateData xmlns:bd="http://schemas.baidu.com/office/drawing/2023/templateData">eyJfdGVtcGxhdGVEYXRhIjp7ImNvbnRlbnRUeXBlIjoiJGl0ZW0yX3RpdGxlIiwibGluZUNvdW50IjoiMSIsIndvcmRDb3VudCI6IjgifSwidGFnIjoiJGl0ZW0yX3RpdGxlIn0=</bd:templateData>
          </p:ext>
        </p:extLst>
      </p:sp>
      <p:sp>
        <p:nvSpPr>
          <p:cNvPr id="19" name="TextBox 19"/>
          <p:cNvSpPr txBox="1"/>
          <p:nvPr/>
        </p:nvSpPr>
        <p:spPr>
          <a:xfrm rot="0">
            <a:off x="3232662" y="3552254"/>
            <a:ext cx="2477335" cy="2261799"/>
          </a:xfrm>
          <a:prstGeom prst="rect">
            <a:avLst/>
          </a:prstGeom>
          <a:ln/>
        </p:spPr>
        <p:txBody>
          <a:bodyPr anchor="ctr" anchorCtr="1" bIns="33052" lIns="66008" rIns="66008" rtlCol="0" tIns="33052" wrap="square">
            <a:normAutofit/>
          </a:bodyPr>
          <a:lstStyle/>
          <a:p>
            <a:pPr algn="ctr">
              <a:lnSpc>
                <a:spcPct val="150000"/>
              </a:lnSpc>
            </a:pPr>
            <a:r>
              <a:rPr lang="en-US" sz="1425">
                <a:solidFill>
                  <a:schemeClr val="dk1">
                    <a:alpha val="100000"/>
                  </a:schemeClr>
                </a:solidFill>
                <a:latin typeface="Microsoft Yahei"/>
                <a:ea typeface="Microsoft Yahei"/>
                <a:cs typeface="Microsoft Yahei"/>
              </a:rPr>
              <a:t>将审批流、数据录入、系统更新等离散环节串联为标准化工作流，确保流程可追溯（如采购审批全程留痕）。</a:t>
            </a:r>
          </a:p>
        </p:txBody>
        <p:extLst>
          <p:ext uri="http://schemas.baidu.com/office/drawing/2023/templateData">
            <bd:templateData xmlns:bd="http://schemas.baidu.com/office/drawing/2023/templateData">eyJfdGVtcGxhdGVEYXRhIjp7ImNvbnRlbnRUeXBlIjoiJGl0ZW0yX2MiLCJsaW5lQ291bnQiOiI2Iiwid29yZENvdW50IjoiMTEifSwidGFnIjoiJGl0ZW0yX2MifQ==</bd:templateData>
          </p:ext>
        </p:extLst>
      </p:sp>
      <p:sp>
        <p:nvSpPr>
          <p:cNvPr id="20" name="TextBox 20"/>
          <p:cNvSpPr txBox="1"/>
          <p:nvPr/>
        </p:nvSpPr>
        <p:spPr>
          <a:xfrm rot="0">
            <a:off x="5875559" y="2948584"/>
            <a:ext cx="2477335" cy="467043"/>
          </a:xfrm>
          <a:prstGeom prst="rect">
            <a:avLst/>
          </a:prstGeom>
          <a:ln/>
        </p:spPr>
        <p:txBody>
          <a:bodyPr anchor="ctr" anchorCtr="1" bIns="33052" lIns="66008" rIns="66008" rtlCol="0" tIns="33052" wrap="square">
            <a:normAutofit/>
          </a:bodyPr>
          <a:lstStyle/>
          <a:p>
            <a:pPr algn="ctr">
              <a:lnSpc>
                <a:spcPct val="120000"/>
              </a:lnSpc>
            </a:pPr>
            <a:r>
              <a:rPr b="1" lang="en-US" sz="1275">
                <a:solidFill>
                  <a:srgbClr val="FFFDFD">
                    <a:alpha val="100000"/>
                  </a:srgbClr>
                </a:solidFill>
                <a:latin typeface="Microsoft Yahei"/>
                <a:ea typeface="Microsoft Yahei"/>
                <a:cs typeface="Microsoft Yahei"/>
              </a:rPr>
              <a:t>异常处理机制</a:t>
            </a:r>
          </a:p>
        </p:txBody>
        <p:extLst>
          <p:ext uri="http://schemas.baidu.com/office/drawing/2023/templateData">
            <bd:templateData xmlns:bd="http://schemas.baidu.com/office/drawing/2023/templateData">eyJfdGVtcGxhdGVEYXRhIjp7ImNvbnRlbnRUeXBlIjoiJGl0ZW0zX3RpdGxlIiwibGluZUNvdW50IjoiMSIsIndvcmRDb3VudCI6IjgifSwidGFnIjoiJGl0ZW0zX3RpdGxlIn0=</bd:templateData>
          </p:ext>
        </p:extLst>
      </p:sp>
      <p:sp>
        <p:nvSpPr>
          <p:cNvPr id="21" name="TextBox 21"/>
          <p:cNvSpPr txBox="1"/>
          <p:nvPr/>
        </p:nvSpPr>
        <p:spPr>
          <a:xfrm rot="0">
            <a:off x="5875559" y="3552254"/>
            <a:ext cx="2477335" cy="2261799"/>
          </a:xfrm>
          <a:prstGeom prst="rect">
            <a:avLst/>
          </a:prstGeom>
          <a:ln/>
        </p:spPr>
        <p:txBody>
          <a:bodyPr anchor="ctr" anchorCtr="1" bIns="33052" lIns="66008" rIns="66008" rtlCol="0" tIns="33052" wrap="square">
            <a:normAutofit/>
          </a:bodyPr>
          <a:lstStyle/>
          <a:p>
            <a:pPr algn="ctr">
              <a:lnSpc>
                <a:spcPct val="150000"/>
              </a:lnSpc>
            </a:pPr>
            <a:r>
              <a:rPr lang="en-US" sz="1425">
                <a:solidFill>
                  <a:schemeClr val="dk1">
                    <a:alpha val="100000"/>
                  </a:schemeClr>
                </a:solidFill>
                <a:latin typeface="Microsoft Yahei"/>
                <a:ea typeface="Microsoft Yahei"/>
                <a:cs typeface="Microsoft Yahei"/>
              </a:rPr>
              <a:t>为突发性项目审批等非标流程预设弹性规则，平衡流程规范与业务灵活性需求。</a:t>
            </a:r>
          </a:p>
        </p:txBody>
        <p:extLst>
          <p:ext uri="http://schemas.baidu.com/office/drawing/2023/templateData">
            <bd:templateData xmlns:bd="http://schemas.baidu.com/office/drawing/2023/templateData">eyJfdGVtcGxhdGVEYXRhIjp7ImNvbnRlbnRUeXBlIjoiJGl0ZW0zX2MiLCJsaW5lQ291bnQiOiI2Iiwid29yZENvdW50IjoiMTEifSwidGFnIjoiJGl0ZW0zX2MifQ==</bd:templateData>
          </p:ext>
        </p:extLst>
      </p:sp>
      <p:sp>
        <p:nvSpPr>
          <p:cNvPr id="22" name="TextBox 22"/>
          <p:cNvSpPr txBox="1"/>
          <p:nvPr/>
        </p:nvSpPr>
        <p:spPr>
          <a:xfrm rot="0">
            <a:off x="8507611" y="2948584"/>
            <a:ext cx="2477335" cy="467043"/>
          </a:xfrm>
          <a:prstGeom prst="rect">
            <a:avLst/>
          </a:prstGeom>
          <a:ln/>
        </p:spPr>
        <p:txBody>
          <a:bodyPr anchor="ctr" anchorCtr="1" bIns="33052" lIns="66008" rIns="66008" rtlCol="0" tIns="33052" wrap="square">
            <a:normAutofit/>
          </a:bodyPr>
          <a:lstStyle/>
          <a:p>
            <a:pPr algn="ctr">
              <a:lnSpc>
                <a:spcPct val="120000"/>
              </a:lnSpc>
            </a:pPr>
            <a:r>
              <a:rPr b="1" lang="en-US" sz="1275">
                <a:solidFill>
                  <a:srgbClr val="FFFDFD">
                    <a:alpha val="100000"/>
                  </a:srgbClr>
                </a:solidFill>
                <a:latin typeface="Microsoft Yahei"/>
                <a:ea typeface="Microsoft Yahei"/>
                <a:cs typeface="Microsoft Yahei"/>
              </a:rPr>
              <a:t>持续改进循环</a:t>
            </a:r>
          </a:p>
        </p:txBody>
        <p:extLst>
          <p:ext uri="http://schemas.baidu.com/office/drawing/2023/templateData">
            <bd:templateData xmlns:bd="http://schemas.baidu.com/office/drawing/2023/templateData">eyJfdGVtcGxhdGVEYXRhIjp7ImNvbnRlbnRUeXBlIjoiJGl0ZW00X3RpdGxlIiwibGluZUNvdW50IjoiMSIsIndvcmRDb3VudCI6IjgifSwidGFnIjoiJGl0ZW00X3RpdGxlIn0=</bd:templateData>
          </p:ext>
        </p:extLst>
      </p:sp>
      <p:sp>
        <p:nvSpPr>
          <p:cNvPr id="23" name="TextBox 23"/>
          <p:cNvSpPr txBox="1"/>
          <p:nvPr/>
        </p:nvSpPr>
        <p:spPr>
          <a:xfrm rot="0">
            <a:off x="8507611" y="3552254"/>
            <a:ext cx="2477335" cy="2261799"/>
          </a:xfrm>
          <a:prstGeom prst="rect">
            <a:avLst/>
          </a:prstGeom>
          <a:ln/>
        </p:spPr>
        <p:txBody>
          <a:bodyPr anchor="ctr" anchorCtr="1" bIns="33052" lIns="66008" rIns="66008" rtlCol="0" tIns="33052" wrap="square">
            <a:normAutofit/>
          </a:bodyPr>
          <a:lstStyle/>
          <a:p>
            <a:pPr algn="ctr">
              <a:lnSpc>
                <a:spcPct val="150000"/>
              </a:lnSpc>
            </a:pPr>
            <a:r>
              <a:rPr lang="en-US" sz="1425">
                <a:solidFill>
                  <a:schemeClr val="dk1">
                    <a:alpha val="100000"/>
                  </a:schemeClr>
                </a:solidFill>
                <a:latin typeface="Microsoft Yahei"/>
                <a:ea typeface="Microsoft Yahei"/>
                <a:cs typeface="Microsoft Yahei"/>
              </a:rPr>
              <a:t>建立流程KPI监控体系（如单据差错率、审批时效），定期评估优化效果并迭代升级。</a:t>
            </a:r>
          </a:p>
        </p:txBody>
        <p:extLst>
          <p:ext uri="http://schemas.baidu.com/office/drawing/2023/templateData">
            <bd:templateData xmlns:bd="http://schemas.baidu.com/office/drawing/2023/templateData">eyJfdGVtcGxhdGVEYXRhIjp7ImNvbnRlbnRUeXBlIjoiJGl0ZW00X2MiLCJsaW5lQ291bnQiOiI2Iiwid29yZENvdW50IjoiMTEifSwidGFnIjoiJGl0ZW00X2MifQ==</bd:templateData>
          </p:ext>
        </p:extLst>
      </p:sp>
      <p:sp>
        <p:nvSpPr>
          <p:cNvPr id="24" name="TextBox 24"/>
          <p:cNvSpPr txBox="1"/>
          <p:nvPr/>
        </p:nvSpPr>
        <p:spPr>
          <a:xfrm rot="0">
            <a:off x="1094842" y="93878"/>
            <a:ext cx="10001250" cy="914400"/>
          </a:xfrm>
          <a:prstGeom prst="rect">
            <a:avLst/>
          </a:prstGeom>
          <a:ln/>
        </p:spPr>
        <p:txBody>
          <a:bodyPr anchor="t" anchorCtr="0" bIns="123825" lIns="123825" rIns="57150" rtlCol="0" tIns="123825" vert="horz" wrap="square">
            <a:normAutofit/>
          </a:bodyPr>
          <a:lstStyle/>
          <a:p>
            <a:r>
              <a:rPr b="1" lang="en-US" sz="3000">
                <a:latin typeface="Microsoft Yahei"/>
                <a:ea typeface="Microsoft Yahei"/>
                <a:cs typeface="Microsoft Yahei"/>
              </a:rPr>
              <a:t>可复制的优化方法</a:t>
            </a:r>
          </a:p>
        </p:txBody>
        <p:extLst>
          <p:ext uri="http://schemas.baidu.com/office/drawing/2023/templateData">
            <bd:templateData xmlns:bd="http://schemas.baidu.com/office/drawing/2023/templateData">eyJ0YWciOiIkdGl0bGUifQ==</bd:templateData>
          </p:ext>
        </p:extLst>
      </p:sp>
    </p:spTree>
  </p:cSld>
  <p:clrMapOvr>
    <a:masterClrMapping/>
  </p:clrMapOvr>
  <p:extLst>
    <p:ext uri="http://schemas.baidu.com/office/drawing/2023/templateData">
      <bd:templateData xmlns:bd="http://schemas.baidu.com/office/drawing/2023/templateData">eyJtZCI6IiMjIOWPr+WkjeWItueahOS8mOWMluaWueazlVxuIyMjIOa1geeoi+WPr+inhuWMluaYoOWwhFxu6YCa6L+H5Lu35YC85rWB5Zu+57O757uf5YiG5p6Q546w5pyJ5rWB56iL77yM6K+G5Yir6Z2e5aKe5YC8546v6IqC77yI5aaC5omL5bel57yW5Y+344CB57q46LSo5Lyg6YCS77yJ77yM6ZKI5a+55oCn6K6+6K6h6Ieq5Yqo5YyW6IqC54K544CCXG4jIyMg56uv5Yiw56uv6Zet546v6K6+6K6hXG7lsIblrqHmibnmtYHjgIHmlbDmja7lvZXlhaXjgIHns7vnu5/mm7TmlrDnrYnnprvmlaPnjq/oioLkuLLogZTkuLrmoIflh4bljJblt6XkvZzmtYHvvIznoa7kv53mtYHnqIvlj6/ov73muq/vvIjlpoLph4fotK3lrqHmibnlhajnqIvnlZnnl5XvvInjgIJcbiMjIyDlvILluLjlpITnkIbmnLrliLZcbuS4uueqgeWPkeaAp+mhueebruWuoeaJueetiemdnuagh+a1geeoi+mihOiuvuW8ueaAp+inhOWIme+8jOW5s+ihoea1geeoi+inhOiMg+S4juS4muWKoeeBtea0u+aAp+mcgOaxguOAglxuIyMjIOaMgee7reaUuei/m+W+queOr1xu5bu656uL5rWB56iLS1BJ55uR5o6n5L2T57O777yI5aaC5Y2V5o2u5beu6ZSZ546H44CB5a6h5om55pe25pWI77yJ77yM5a6a5pyf6K+E5Lyw5LyY5YyW5pWI5p6c5bm26L+t5Luj5Y2H57qn44CCIiwidHBsaWQiOiIxMDAwMSIsInRwbE5hbWUiOiJsaXN0NF8yMzEyMDEwNV9tb2QiLCJlZGl0ZWQiOiJmYWxzZSIsImV4dHJhUGFyYW1zIjoie1wiaW5mb191cmxcIjpcImh0dHA6Ly9iai5iY2Vib3MuY29tL3YxL3dlbmt1LWFpLWRvYy8zMDYwMTUxNDQ3NzAzMDMvcnRjcy9iZGpzb24vODBiNTBhZTYwODJjZDk4My5qc29uP3Jlc3BvbnNlQ2FjaGVDb250cm9sPW1heC1hZ2UlM0QzODg4MDAwJnJlc3BvbnNlRXhwaXJlcz1GcmklMkMlMjAxNyUyMEFwciUyMDIwMjYlMjAyMSUzQTQ4JTNBMjYlMjAlMkIwODAwJmF1dGhvcml6YXRpb249YmNlLWF1dGgtdjElMkY0NmRjOGNjMzQ2NzQ0ZGFkODAwNjUxODIzYTk2ZDljZCUyRjIwMjYtMDMtMDNUMTMlM0E0OCUzQTI2WiUyRi0xJTJGaG9zdCUyRmJjMzM5NjA5NDNkM2M5NDY3ODQzN2Y1YzcyYWUxYzVmYTYzODk0ZTRlNmQzODNlNGIyNDYyNWJhNDhkZmEwNWImcmVzcG9uc2VDb250ZW50VHlwZT1hcHBsaWNhdGlvbiUyRmpzb25cIn0ifQ==</bd:templateData>
    </p:ext>
  </p:extLst>
</p:sld>
</file>

<file path=ppt/slides/slide22.xml><?xml version="1.0" encoding="utf-8"?>
<p:sld xmlns:a="http://schemas.openxmlformats.org/drawingml/2006/main" xmlns:p="http://schemas.openxmlformats.org/presentationml/2006/main" xmlns:r="http://schemas.openxmlformats.org/officeDocument/2006/relationships">
  <p:cSld>
    <p:bg>
      <p:bgPr>
        <a:solidFill>
          <a:srgbClr val="F8FAFC">
            <a:alpha val="100000"/>
          </a:srgbClr>
        </a:solidFill>
        <a:effectLst/>
      </p:bgPr>
    </p:bg>
    <p:spTree>
      <p:nvGrpSpPr>
        <p:cNvPr id="1" name=""/>
        <p:cNvGrpSpPr/>
        <p:nvPr/>
      </p:nvGrpSpPr>
      <p:grpSpPr>
        <a:xfrm>
          <a:off x="0" y="0"/>
          <a:ext cx="0" cy="0"/>
          <a:chOff x="0" y="0"/>
          <a:chExt cx="0" cy="0"/>
        </a:xfrm>
      </p:grpSpPr>
      <p:pic>
        <p:nvPicPr>
          <p:cNvPr id="314338" name="Picture 2"/>
          <p:cNvPicPr>
            <a:picLocks noChangeAspect="1"/>
          </p:cNvPicPr>
          <p:nvPr/>
        </p:nvPicPr>
        <p:blipFill>
          <a:blip r:embed="rId2"/>
          <a:srcRect/>
          <a:stretch>
            <a:fillRect/>
          </a:stretch>
        </p:blipFill>
        <p:spPr>
          <a:xfrm rot="0">
            <a:off x="11215688" y="69850"/>
            <a:ext cx="884237" cy="376238"/>
          </a:xfrm>
          <a:prstGeom prst="rect">
            <a:avLst/>
          </a:prstGeom>
          <a:noFill/>
        </p:spPr>
        <p:extLst>
          <p:ext uri="http://schemas.baidu.com/office/drawing/2023/templateData">
            <bd:templateData xmlns:bd="http://schemas.baidu.com/office/drawing/2023/templateData">eyJ0YWciOiJub0VkaXQifQ==</bd:templateData>
          </p:ext>
        </p:extLst>
      </p:pic>
      <p:sp>
        <p:nvSpPr>
          <p:cNvPr id="321506" name="AutoShape 3"/>
          <p:cNvSpPr/>
          <p:nvPr/>
        </p:nvSpPr>
        <p:spPr>
          <a:xfrm rot="0">
            <a:off x="0" y="0"/>
            <a:ext cx="4318000" cy="6858000"/>
          </a:xfrm>
          <a:prstGeom prst="roundRect">
            <a:avLst>
              <a:gd fmla="val 0" name="adj"/>
            </a:avLst>
          </a:prstGeom>
          <a:solidFill>
            <a:srgbClr val="1E3A8A">
              <a:alpha val="100000"/>
            </a:srgbClr>
          </a:solidFill>
        </p:spPr>
        <p:extLst>
          <p:ext uri="http://schemas.baidu.com/office/drawing/2023/templateData">
            <bd:templateData xmlns:bd="http://schemas.baidu.com/office/drawing/2023/templateData">eyJ0YWciOiJub0VkaXQifQ==</bd:templateData>
          </p:ext>
        </p:extLst>
      </p:sp>
      <p:cxnSp>
        <p:nvCxnSpPr>
          <p:cNvPr id="4" name="Connector 4"/>
          <p:cNvCxnSpPr/>
          <p:nvPr/>
        </p:nvCxnSpPr>
        <p:spPr>
          <a:xfrm>
            <a:off x="609600" y="1517650"/>
            <a:ext cx="1270000" cy="12700"/>
          </a:xfrm>
          <a:prstGeom prst="line">
            <a:avLst/>
          </a:prstGeom>
          <a:ln w="25400">
            <a:solidFill>
              <a:srgbClr val="FFFFFF">
                <a:alpha val="50000"/>
              </a:srgbClr>
            </a:solidFill>
            <a:prstDash val="solid"/>
            <a:headEnd len="lg" type="none" w="lg"/>
            <a:tailEnd len="lg" type="none" w="lg"/>
          </a:ln>
        </p:spPr>
        <p:extLst>
          <p:ext uri="http://schemas.baidu.com/office/drawing/2023/templateData">
            <bd:templateData xmlns:bd="http://schemas.baidu.com/office/drawing/2023/templateData">eyJ0YWciOiJub0VkaXQifQ==</bd:templateData>
          </p:ext>
        </p:extLst>
      </p:cxnSp>
      <p:sp>
        <p:nvSpPr>
          <p:cNvPr id="321508" name="AutoShape 5"/>
          <p:cNvSpPr/>
          <p:nvPr/>
        </p:nvSpPr>
        <p:spPr>
          <a:xfrm rot="0">
            <a:off x="609600" y="1778000"/>
            <a:ext cx="3098800" cy="1270000"/>
          </a:xfrm>
          <a:prstGeom prst="rect">
            <a:avLst/>
          </a:prstGeom>
          <a:noFill/>
        </p:spPr>
        <p:txBody>
          <a:bodyPr anchor="ctr" anchorCtr="0" bIns="0" lIns="0" rIns="0" rtlCol="0" tIns="0" vert="horz" wrap="square">
            <a:normAutofit/>
          </a:bodyPr>
          <a:lstStyle/>
          <a:p>
            <a:pPr algn="l">
              <a:lnSpc>
                <a:spcPct val="125000"/>
              </a:lnSpc>
              <a:spcBef>
                <a:spcPct val="0"/>
              </a:spcBef>
              <a:spcAft>
                <a:spcPct val="0"/>
              </a:spcAft>
              <a:defRPr/>
            </a:pPr>
            <a:r>
              <a:rPr b="1" lang="en-US" sz="6399">
                <a:solidFill>
                  <a:srgbClr val="FFFFFF">
                    <a:alpha val="100000"/>
                  </a:srgbClr>
                </a:solidFill>
                <a:latin typeface="Noto Sans SC"/>
                <a:ea typeface="Noto Sans SC"/>
                <a:cs typeface="Noto Sans SC"/>
              </a:rPr>
              <a:t>06</a:t>
            </a:r>
            <a:endParaRPr lang="en-US" sz="1100"/>
          </a:p>
        </p:txBody>
        <p:extLst>
          <p:ext uri="http://schemas.baidu.com/office/drawing/2023/templateData">
            <bd:templateData xmlns:bd="http://schemas.baidu.com/office/drawing/2023/templateData">eyJfdGVtcGxhdGVEYXRhIjp7ImNvbnRlbnRUeXBlIjoiJG51bWJlciJ9LCJ0YWciOiIkbnVtYmVyIn0=</bd:templateData>
          </p:ext>
        </p:extLst>
      </p:sp>
      <p:sp>
        <p:nvSpPr>
          <p:cNvPr id="300005" name="AutoShape 6"/>
          <p:cNvSpPr/>
          <p:nvPr/>
        </p:nvSpPr>
        <p:spPr>
          <a:xfrm rot="0">
            <a:off x="609600" y="3048000"/>
            <a:ext cx="3098800" cy="762000"/>
          </a:xfrm>
          <a:prstGeom prst="rect">
            <a:avLst/>
          </a:prstGeom>
          <a:noFill/>
        </p:spPr>
        <p:txBody>
          <a:bodyPr anchor="ctr" anchorCtr="0" bIns="0" lIns="0" rIns="0" rtlCol="0" tIns="0" vert="horz" wrap="square">
            <a:noAutofit/>
          </a:bodyPr>
          <a:lstStyle/>
          <a:p>
            <a:pPr algn="l">
              <a:lnSpc>
                <a:spcPct val="125000"/>
              </a:lnSpc>
              <a:spcBef>
                <a:spcPct val="0"/>
              </a:spcBef>
              <a:spcAft>
                <a:spcPct val="0"/>
              </a:spcAft>
              <a:defRPr/>
            </a:pPr>
            <a:endParaRPr lang="en-US" sz="1100"/>
          </a:p>
        </p:txBody>
        <p:extLst>
          <p:ext uri="http://schemas.baidu.com/office/drawing/2023/templateData">
            <bd:templateData xmlns:bd="http://schemas.baidu.com/office/drawing/2023/templateData">eyJ0YWciOiJub0VkaXQifQ==</bd:templateData>
          </p:ext>
        </p:extLst>
      </p:sp>
      <p:pic>
        <p:nvPicPr>
          <p:cNvPr id="300006" name="Picture 7"/>
          <p:cNvPicPr>
            <a:picLocks noChangeAspect="1"/>
          </p:cNvPicPr>
          <p:nvPr/>
        </p:nvPicPr>
        <p:blipFill>
          <a:blip r:embed="rId3"/>
          <a:srcRect/>
          <a:stretch>
            <a:fillRect/>
          </a:stretch>
        </p:blipFill>
        <p:spPr>
          <a:xfrm rot="0">
            <a:off x="609600" y="5080000"/>
            <a:ext cx="609600" cy="609600"/>
          </a:xfrm>
          <a:prstGeom prst="rect">
            <a:avLst/>
          </a:prstGeom>
        </p:spPr>
        <p:extLst>
          <p:ext uri="http://schemas.baidu.com/office/drawing/2023/templateData">
            <bd:templateData xmlns:bd="http://schemas.baidu.com/office/drawing/2023/templateData">eyJ0YWciOiJub0VkaXQifQ==</bd:templateData>
          </p:ext>
        </p:extLst>
      </p:pic>
      <p:sp>
        <p:nvSpPr>
          <p:cNvPr id="321511" name="AutoShape 8"/>
          <p:cNvSpPr/>
          <p:nvPr/>
        </p:nvSpPr>
        <p:spPr>
          <a:xfrm rot="0">
            <a:off x="4953000" y="2032000"/>
            <a:ext cx="6604000" cy="762000"/>
          </a:xfrm>
          <a:prstGeom prst="rect">
            <a:avLst/>
          </a:prstGeom>
          <a:noFill/>
        </p:spPr>
        <p:txBody>
          <a:bodyPr anchor="ctr" anchorCtr="0" bIns="0" lIns="0" rIns="0" rtlCol="0" tIns="0" vert="horz" wrap="square">
            <a:normAutofit/>
          </a:bodyPr>
          <a:lstStyle/>
          <a:p>
            <a:pPr algn="l">
              <a:lnSpc>
                <a:spcPct val="100000"/>
              </a:lnSpc>
              <a:spcBef>
                <a:spcPct val="0"/>
              </a:spcBef>
              <a:spcAft>
                <a:spcPct val="0"/>
              </a:spcAft>
              <a:defRPr/>
            </a:pPr>
            <a:r>
              <a:rPr b="1" lang="en-US" sz="3200">
                <a:solidFill>
                  <a:srgbClr val="1F2937">
                    <a:alpha val="100000"/>
                  </a:srgbClr>
                </a:solidFill>
                <a:latin typeface="Noto Sans SC"/>
                <a:ea typeface="Noto Sans SC"/>
                <a:cs typeface="Noto Sans SC"/>
              </a:rPr>
              <a:t>未来优化方向</a:t>
            </a:r>
            <a:endParaRPr lang="en-US" sz="1100"/>
          </a:p>
        </p:txBody>
        <p:extLst>
          <p:ext uri="http://schemas.baidu.com/office/drawing/2023/templateData">
            <bd:templateData xmlns:bd="http://schemas.baidu.com/office/drawing/2023/templateData">eyJfdGVtcGxhdGVEYXRhIjp7ImNvbnRlbnRUeXBlIjoiJHRpdGxlIiwibGluZUNvdW50IjoiMSIsIndvcmRDb3VudCI6IjIwIn0sInRhZyI6IiR0aXRsZSJ9</bd:templateData>
          </p:ext>
        </p:extLst>
      </p:sp>
      <p:sp>
        <p:nvSpPr>
          <p:cNvPr id="321512" name="AutoShape 9"/>
          <p:cNvSpPr/>
          <p:nvPr/>
        </p:nvSpPr>
        <p:spPr>
          <a:xfrm rot="0">
            <a:off x="4953000" y="2794000"/>
            <a:ext cx="6604000" cy="508000"/>
          </a:xfrm>
          <a:prstGeom prst="rect">
            <a:avLst/>
          </a:prstGeom>
          <a:noFill/>
        </p:spPr>
        <p:txBody>
          <a:bodyPr anchor="ctr" anchorCtr="0" bIns="0" lIns="0" rIns="0" rtlCol="0" tIns="0" vert="horz" wrap="square">
            <a:noAutofit/>
          </a:bodyPr>
          <a:lstStyle/>
          <a:p>
            <a:pPr algn="l">
              <a:lnSpc>
                <a:spcPct val="125000"/>
              </a:lnSpc>
              <a:spcBef>
                <a:spcPct val="0"/>
              </a:spcBef>
              <a:spcAft>
                <a:spcPct val="0"/>
              </a:spcAft>
              <a:defRPr/>
            </a:pPr>
            <a:endParaRPr lang="en-US" sz="1100"/>
          </a:p>
        </p:txBody>
        <p:extLst>
          <p:ext uri="http://schemas.baidu.com/office/drawing/2023/templateData">
            <bd:templateData xmlns:bd="http://schemas.baidu.com/office/drawing/2023/templateData">eyJ0YWciOiJub0VkaXQifQ==</bd:templateData>
          </p:ext>
        </p:extLst>
      </p:sp>
      <p:cxnSp>
        <p:nvCxnSpPr>
          <p:cNvPr id="10" name="Connector 10"/>
          <p:cNvCxnSpPr/>
          <p:nvPr/>
        </p:nvCxnSpPr>
        <p:spPr>
          <a:xfrm>
            <a:off x="4953000" y="3422650"/>
            <a:ext cx="762000" cy="12700"/>
          </a:xfrm>
          <a:prstGeom prst="line">
            <a:avLst/>
          </a:prstGeom>
          <a:ln w="50800">
            <a:solidFill>
              <a:srgbClr val="1E3A8A">
                <a:alpha val="100000"/>
              </a:srgbClr>
            </a:solidFill>
            <a:prstDash val="solid"/>
            <a:headEnd len="lg" type="none" w="lg"/>
            <a:tailEnd len="lg" type="none" w="lg"/>
          </a:ln>
        </p:spPr>
        <p:extLst>
          <p:ext uri="http://schemas.baidu.com/office/drawing/2023/templateData">
            <bd:templateData xmlns:bd="http://schemas.baidu.com/office/drawing/2023/templateData">eyJ0YWciOiJub0VkaXQifQ==</bd:templateData>
          </p:ext>
        </p:extLst>
      </p:cxnSp>
      <p:sp>
        <p:nvSpPr>
          <p:cNvPr id="300010" name="AutoShape 11"/>
          <p:cNvSpPr/>
          <p:nvPr/>
        </p:nvSpPr>
        <p:spPr>
          <a:xfrm rot="0">
            <a:off x="4953000" y="3810000"/>
            <a:ext cx="3111500" cy="1778000"/>
          </a:xfrm>
          <a:prstGeom prst="roundRect">
            <a:avLst>
              <a:gd fmla="val 7142" name="adj"/>
            </a:avLst>
          </a:prstGeom>
          <a:solidFill>
            <a:srgbClr val="FFFFFF">
              <a:alpha val="100000"/>
            </a:srgbClr>
          </a:solidFill>
          <a:effectLst>
            <a:outerShdw blurRad="127000" dir="2700000" dist="50800">
              <a:srgbClr val="000000">
                <a:alpha val="5000"/>
              </a:srgbClr>
            </a:outerShdw>
          </a:effectLst>
        </p:spPr>
        <p:extLst>
          <p:ext uri="http://schemas.baidu.com/office/drawing/2023/templateData">
            <bd:templateData xmlns:bd="http://schemas.baidu.com/office/drawing/2023/templateData">eyJ0YWciOiJub0VkaXQifQ==</bd:templateData>
          </p:ext>
        </p:extLst>
      </p:sp>
      <p:pic>
        <p:nvPicPr>
          <p:cNvPr id="300011" name="Picture 12"/>
          <p:cNvPicPr>
            <a:picLocks noChangeAspect="1"/>
          </p:cNvPicPr>
          <p:nvPr/>
        </p:nvPicPr>
        <p:blipFill>
          <a:blip r:embed="rId4"/>
          <a:srcRect/>
          <a:stretch>
            <a:fillRect/>
          </a:stretch>
        </p:blipFill>
        <p:spPr>
          <a:xfrm rot="0">
            <a:off x="5207000" y="4064000"/>
            <a:ext cx="406400" cy="406400"/>
          </a:xfrm>
          <a:prstGeom prst="rect">
            <a:avLst/>
          </a:prstGeom>
        </p:spPr>
        <p:extLst>
          <p:ext uri="http://schemas.baidu.com/office/drawing/2023/templateData">
            <bd:templateData xmlns:bd="http://schemas.baidu.com/office/drawing/2023/templateData">eyJ0YWciOiJub0VkaXQifQ==</bd:templateData>
          </p:ext>
        </p:extLst>
      </p:pic>
      <p:sp>
        <p:nvSpPr>
          <p:cNvPr id="321516" name="AutoShape 13"/>
          <p:cNvSpPr/>
          <p:nvPr/>
        </p:nvSpPr>
        <p:spPr>
          <a:xfrm rot="0">
            <a:off x="5207000" y="4572000"/>
            <a:ext cx="2603500" cy="381000"/>
          </a:xfrm>
          <a:prstGeom prst="rect">
            <a:avLst/>
          </a:prstGeom>
          <a:noFill/>
        </p:spPr>
        <p:txBody>
          <a:bodyPr anchor="ctr" anchorCtr="0" bIns="0" lIns="0" rIns="0" rtlCol="0" tIns="0" vert="horz" wrap="square">
            <a:noAutofit/>
          </a:bodyPr>
          <a:lstStyle/>
          <a:p>
            <a:pPr algn="l">
              <a:lnSpc>
                <a:spcPct val="125000"/>
              </a:lnSpc>
              <a:spcBef>
                <a:spcPct val="0"/>
              </a:spcBef>
              <a:spcAft>
                <a:spcPct val="0"/>
              </a:spcAft>
              <a:defRPr/>
            </a:pPr>
            <a:endParaRPr lang="en-US" sz="1100"/>
          </a:p>
        </p:txBody>
        <p:extLst>
          <p:ext uri="http://schemas.baidu.com/office/drawing/2023/templateData">
            <bd:templateData xmlns:bd="http://schemas.baidu.com/office/drawing/2023/templateData">eyJ0YWciOiJub0VkaXQifQ==</bd:templateData>
          </p:ext>
        </p:extLst>
      </p:sp>
      <p:sp>
        <p:nvSpPr>
          <p:cNvPr id="321517" name="AutoShape 14"/>
          <p:cNvSpPr/>
          <p:nvPr/>
        </p:nvSpPr>
        <p:spPr>
          <a:xfrm rot="0">
            <a:off x="5207000" y="4953000"/>
            <a:ext cx="2603500" cy="508000"/>
          </a:xfrm>
          <a:prstGeom prst="rect">
            <a:avLst/>
          </a:prstGeom>
          <a:noFill/>
        </p:spPr>
        <p:txBody>
          <a:bodyPr anchor="ctr" anchorCtr="0" bIns="0" lIns="0" rIns="0" rtlCol="0" tIns="0" vert="horz" wrap="square">
            <a:noAutofit/>
          </a:bodyPr>
          <a:lstStyle/>
          <a:p>
            <a:pPr algn="l">
              <a:lnSpc>
                <a:spcPct val="125000"/>
              </a:lnSpc>
              <a:spcBef>
                <a:spcPct val="0"/>
              </a:spcBef>
              <a:spcAft>
                <a:spcPct val="0"/>
              </a:spcAft>
              <a:defRPr/>
            </a:pPr>
            <a:endParaRPr lang="en-US" sz="1100"/>
          </a:p>
        </p:txBody>
        <p:extLst>
          <p:ext uri="http://schemas.baidu.com/office/drawing/2023/templateData">
            <bd:templateData xmlns:bd="http://schemas.baidu.com/office/drawing/2023/templateData">eyJ0YWciOiJub0VkaXQifQ==</bd:templateData>
          </p:ext>
        </p:extLst>
      </p:sp>
      <p:sp>
        <p:nvSpPr>
          <p:cNvPr id="300014" name="AutoShape 15"/>
          <p:cNvSpPr/>
          <p:nvPr/>
        </p:nvSpPr>
        <p:spPr>
          <a:xfrm rot="0">
            <a:off x="8318500" y="3810000"/>
            <a:ext cx="3111500" cy="1778000"/>
          </a:xfrm>
          <a:prstGeom prst="roundRect">
            <a:avLst>
              <a:gd fmla="val 7142" name="adj"/>
            </a:avLst>
          </a:prstGeom>
          <a:solidFill>
            <a:srgbClr val="FFFFFF">
              <a:alpha val="100000"/>
            </a:srgbClr>
          </a:solidFill>
          <a:effectLst>
            <a:outerShdw blurRad="127000" dir="2700000" dist="50800">
              <a:srgbClr val="000000">
                <a:alpha val="5000"/>
              </a:srgbClr>
            </a:outerShdw>
          </a:effectLst>
        </p:spPr>
        <p:extLst>
          <p:ext uri="http://schemas.baidu.com/office/drawing/2023/templateData">
            <bd:templateData xmlns:bd="http://schemas.baidu.com/office/drawing/2023/templateData">eyJ0YWciOiJub0VkaXQifQ==</bd:templateData>
          </p:ext>
        </p:extLst>
      </p:sp>
      <p:pic>
        <p:nvPicPr>
          <p:cNvPr id="300015" name="Picture 16"/>
          <p:cNvPicPr>
            <a:picLocks noChangeAspect="1"/>
          </p:cNvPicPr>
          <p:nvPr/>
        </p:nvPicPr>
        <p:blipFill>
          <a:blip r:embed="rId5"/>
          <a:srcRect/>
          <a:stretch>
            <a:fillRect/>
          </a:stretch>
        </p:blipFill>
        <p:spPr>
          <a:xfrm rot="0">
            <a:off x="8572500" y="4064000"/>
            <a:ext cx="406400" cy="406400"/>
          </a:xfrm>
          <a:prstGeom prst="rect">
            <a:avLst/>
          </a:prstGeom>
        </p:spPr>
        <p:extLst>
          <p:ext uri="http://schemas.baidu.com/office/drawing/2023/templateData">
            <bd:templateData xmlns:bd="http://schemas.baidu.com/office/drawing/2023/templateData">eyJ0YWciOiJub0VkaXQifQ==</bd:templateData>
          </p:ext>
        </p:extLst>
      </p:pic>
      <p:sp>
        <p:nvSpPr>
          <p:cNvPr id="321520" name="AutoShape 17"/>
          <p:cNvSpPr/>
          <p:nvPr/>
        </p:nvSpPr>
        <p:spPr>
          <a:xfrm rot="0">
            <a:off x="8572500" y="4572000"/>
            <a:ext cx="2603500" cy="381000"/>
          </a:xfrm>
          <a:prstGeom prst="rect">
            <a:avLst/>
          </a:prstGeom>
          <a:noFill/>
        </p:spPr>
        <p:txBody>
          <a:bodyPr anchor="ctr" anchorCtr="0" bIns="0" lIns="0" rIns="0" rtlCol="0" tIns="0" vert="horz" wrap="square">
            <a:noAutofit/>
          </a:bodyPr>
          <a:lstStyle/>
          <a:p>
            <a:pPr algn="l">
              <a:lnSpc>
                <a:spcPct val="125000"/>
              </a:lnSpc>
              <a:spcBef>
                <a:spcPct val="0"/>
              </a:spcBef>
              <a:spcAft>
                <a:spcPct val="0"/>
              </a:spcAft>
              <a:defRPr/>
            </a:pPr>
            <a:endParaRPr lang="en-US" sz="1100"/>
          </a:p>
        </p:txBody>
        <p:extLst>
          <p:ext uri="http://schemas.baidu.com/office/drawing/2023/templateData">
            <bd:templateData xmlns:bd="http://schemas.baidu.com/office/drawing/2023/templateData">eyJ0YWciOiJub0VkaXQifQ==</bd:templateData>
          </p:ext>
        </p:extLst>
      </p:sp>
      <p:sp>
        <p:nvSpPr>
          <p:cNvPr id="321521" name="AutoShape 18"/>
          <p:cNvSpPr/>
          <p:nvPr/>
        </p:nvSpPr>
        <p:spPr>
          <a:xfrm rot="0">
            <a:off x="8572500" y="4953000"/>
            <a:ext cx="2603500" cy="508000"/>
          </a:xfrm>
          <a:prstGeom prst="rect">
            <a:avLst/>
          </a:prstGeom>
          <a:noFill/>
        </p:spPr>
        <p:txBody>
          <a:bodyPr anchor="ctr" anchorCtr="0" bIns="0" lIns="0" rIns="0" rtlCol="0" tIns="0" vert="horz" wrap="square">
            <a:noAutofit/>
          </a:bodyPr>
          <a:lstStyle/>
          <a:p>
            <a:pPr algn="l">
              <a:lnSpc>
                <a:spcPct val="125000"/>
              </a:lnSpc>
              <a:spcBef>
                <a:spcPct val="0"/>
              </a:spcBef>
              <a:spcAft>
                <a:spcPct val="0"/>
              </a:spcAft>
              <a:defRPr/>
            </a:pPr>
            <a:endParaRPr lang="en-US" sz="1100"/>
          </a:p>
        </p:txBody>
        <p:extLst>
          <p:ext uri="http://schemas.baidu.com/office/drawing/2023/templateData">
            <bd:templateData xmlns:bd="http://schemas.baidu.com/office/drawing/2023/templateData">eyJ0YWciOiJub0VkaXQifQ==</bd:templateData>
          </p:ext>
        </p:extLst>
      </p:sp>
    </p:spTree>
  </p:cSld>
  <p:clrMapOvr>
    <a:masterClrMapping/>
  </p:clrMapOvr>
  <p:extLst>
    <p:ext uri="http://schemas.baidu.com/office/drawing/2023/templateData">
      <bd:templateData xmlns:bd="http://schemas.baidu.com/office/drawing/2023/templateData">eyJtZCI6IiMjIOacquadpeS8mOWMluaWueWQkSIsInRwbGlkIjoiMTAwMDEiLCJ0cGxOYW1lIjoiaDJ0aXRsZV8zMDYwMTUxNDQ3NzAzMDNfODc1NzgyNzc5XzI2ODA3MzgwODY4MDMwM19tb2QiLCJlZGl0ZWQiOiJmYWxzZSIsImV4dHJhUGFyYW1zIjoie1wiaW5mb191cmxcIjpcImh0dHA6Ly9iai5iY2Vib3MuY29tL3YxL3dlbmt1LWFpLWRvYy8zMDYwMTUxNDQ3NzAzMDMvcnRjcy9iZGpzb24vODBiNTBhZTYwODJjZDk4My5qc29uP3Jlc3BvbnNlQ2FjaGVDb250cm9sPW1heC1hZ2UlM0QzODg4MDAwJnJlc3BvbnNlRXhwaXJlcz1GcmklMkMlMjAxNyUyMEFwciUyMDIwMjYlMjAyMSUzQTQ4JTNBMjYlMjAlMkIwODAwJmF1dGhvcml6YXRpb249YmNlLWF1dGgtdjElMkY0NmRjOGNjMzQ2NzQ0ZGFkODAwNjUxODIzYTk2ZDljZCUyRjIwMjYtMDMtMDNUMTMlM0E0OCUzQTI2WiUyRi0xJTJGaG9zdCUyRmJjMzM5NjA5NDNkM2M5NDY3ODQzN2Y1YzcyYWUxYzVmYTYzODk0ZTRlNmQzODNlNGIyNDYyNWJhNDhkZmEwNWImcmVzcG9uc2VDb250ZW50VHlwZT1hcHBsaWNhdGlvbiUyRmpzb25cIn0ifQ==</bd:templateData>
    </p:ext>
  </p:extLst>
</p:sld>
</file>

<file path=ppt/slides/slide23.xml><?xml version="1.0" encoding="utf-8"?>
<p:sld xmlns:a="http://schemas.openxmlformats.org/drawingml/2006/main" xmlns:p="http://schemas.openxmlformats.org/presentationml/2006/main" xmlns:r="http://schemas.openxmlformats.org/officeDocument/2006/relationships">
  <p:cSld>
    <p:bg>
      <p:bgPr>
        <a:solidFill>
          <a:srgbClr val="FFFFFF">
            <a:alpha val="100000"/>
          </a:srgbClr>
        </a:solidFill>
        <a:effectLst/>
      </p:bgPr>
    </p:bg>
    <p:spTree>
      <p:nvGrpSpPr>
        <p:cNvPr id="1" name=""/>
        <p:cNvGrpSpPr/>
        <p:nvPr/>
      </p:nvGrpSpPr>
      <p:grpSpPr>
        <a:xfrm>
          <a:off x="0" y="0"/>
          <a:ext cx="0" cy="0"/>
          <a:chOff x="0" y="0"/>
          <a:chExt cx="0" cy="0"/>
        </a:xfrm>
      </p:grpSpPr>
      <p:pic>
        <p:nvPicPr>
          <p:cNvPr id="414338" name="Picture 2"/>
          <p:cNvPicPr>
            <a:picLocks noChangeAspect="1"/>
          </p:cNvPicPr>
          <p:nvPr/>
        </p:nvPicPr>
        <p:blipFill>
          <a:blip r:embed="rId2"/>
          <a:srcRect/>
          <a:stretch>
            <a:fillRect/>
          </a:stretch>
        </p:blipFill>
        <p:spPr>
          <a:xfrm rot="0">
            <a:off x="11215688" y="69850"/>
            <a:ext cx="884237" cy="376238"/>
          </a:xfrm>
          <a:prstGeom prst="rect">
            <a:avLst/>
          </a:prstGeom>
          <a:noFill/>
        </p:spPr>
        <p:extLst>
          <p:ext uri="http://schemas.baidu.com/office/drawing/2023/templateData">
            <bd:templateData xmlns:bd="http://schemas.baidu.com/office/drawing/2023/templateData">eyJ0YWciOiJub0VkaXQifQ==</bd:templateData>
          </p:ext>
        </p:extLst>
      </p:pic>
      <p:sp>
        <p:nvSpPr>
          <p:cNvPr id="3" name="AutoShape 3"/>
          <p:cNvSpPr/>
          <p:nvPr/>
        </p:nvSpPr>
        <p:spPr>
          <a:xfrm rot="0">
            <a:off x="727547" y="1550916"/>
            <a:ext cx="219567" cy="219567"/>
          </a:xfrm>
          <a:prstGeom prst="ellipse">
            <a:avLst/>
          </a:prstGeom>
          <a:solidFill>
            <a:schemeClr val="accent1">
              <a:alpha val="100000"/>
            </a:schemeClr>
          </a:solidFill>
          <a:ln/>
        </p:spPr>
        <p:extLst>
          <p:ext uri="http://schemas.baidu.com/office/drawing/2023/templateData">
            <bd:templateData xmlns:bd="http://schemas.baidu.com/office/drawing/2023/templateData">eyJ0YWciOiJub0VkaXQifQ==</bd:templateData>
          </p:ext>
        </p:extLst>
      </p:sp>
      <p:sp>
        <p:nvSpPr>
          <p:cNvPr id="4" name="TextBox 4"/>
          <p:cNvSpPr txBox="1"/>
          <p:nvPr/>
        </p:nvSpPr>
        <p:spPr>
          <a:xfrm rot="0">
            <a:off x="947114" y="1932201"/>
            <a:ext cx="4186126" cy="668829"/>
          </a:xfrm>
          <a:prstGeom prst="rect">
            <a:avLst/>
          </a:prstGeom>
          <a:ln/>
        </p:spPr>
        <p:txBody>
          <a:bodyPr anchor="t" anchorCtr="0" bIns="57150" lIns="114300" rIns="114300" rtlCol="0" tIns="57150" vert="horz" wrap="square">
            <a:normAutofit/>
          </a:bodyPr>
          <a:lstStyle/>
          <a:p>
            <a:pPr algn="just">
              <a:lnSpc>
                <a:spcPct val="120000"/>
              </a:lnSpc>
            </a:pPr>
            <a:r>
              <a:rPr lang="en-US" sz="1425">
                <a:solidFill>
                  <a:schemeClr val="dk1"/>
                </a:solidFill>
                <a:latin typeface="Microsoft Yahei"/>
                <a:ea typeface="Microsoft Yahei"/>
                <a:cs typeface="Microsoft Yahei"/>
              </a:rPr>
              <a:t>建立季度性流程评估机制，通过KPI分析和员工反馈识别优化机会点。</a:t>
            </a:r>
          </a:p>
        </p:txBody>
        <p:extLst>
          <p:ext uri="http://schemas.baidu.com/office/drawing/2023/templateData">
            <bd:templateData xmlns:bd="http://schemas.baidu.com/office/drawing/2023/templateData">eyJ0YWciOiIkaXRlbTFfYyJ9</bd:templateData>
          </p:ext>
        </p:extLst>
      </p:sp>
      <p:sp>
        <p:nvSpPr>
          <p:cNvPr id="5" name="TextBox 5"/>
          <p:cNvSpPr txBox="1"/>
          <p:nvPr/>
        </p:nvSpPr>
        <p:spPr>
          <a:xfrm rot="0">
            <a:off x="947114" y="1437786"/>
            <a:ext cx="3955637" cy="471773"/>
          </a:xfrm>
          <a:prstGeom prst="rect">
            <a:avLst/>
          </a:prstGeom>
          <a:ln/>
        </p:spPr>
        <p:txBody>
          <a:bodyPr anchor="t" anchorCtr="0" bIns="57150" lIns="114300" rIns="114300" rtlCol="0" tIns="57150" vert="horz" wrap="square">
            <a:normAutofit/>
          </a:bodyPr>
          <a:lstStyle/>
          <a:p>
            <a:pPr>
              <a:lnSpc>
                <a:spcPct val="96000"/>
              </a:lnSpc>
            </a:pPr>
            <a:r>
              <a:rPr b="1" lang="en-US" sz="2250">
                <a:solidFill>
                  <a:schemeClr val="accent1"/>
                </a:solidFill>
                <a:latin typeface="Microsoft Yahei"/>
                <a:ea typeface="Microsoft Yahei"/>
                <a:cs typeface="Microsoft Yahei"/>
              </a:rPr>
              <a:t>定期流程审查</a:t>
            </a:r>
          </a:p>
        </p:txBody>
        <p:extLst>
          <p:ext uri="http://schemas.baidu.com/office/drawing/2023/templateData">
            <bd:templateData xmlns:bd="http://schemas.baidu.com/office/drawing/2023/templateData">eyJ0YWciOiIkaXRlbTFfdGl0bGUifQ==</bd:templateData>
          </p:ext>
        </p:extLst>
      </p:sp>
      <p:pic>
        <p:nvPicPr>
          <p:cNvPr id="6" name="Picture 6"/>
          <p:cNvPicPr>
            <a:picLocks noChangeAspect="1"/>
          </p:cNvPicPr>
          <p:nvPr/>
        </p:nvPicPr>
        <p:blipFill>
          <a:blip r:embed="rId3"/>
          <a:srcRect/>
          <a:stretch>
            <a:fillRect/>
          </a:stretch>
        </p:blipFill>
        <p:spPr>
          <a:xfrm rot="0">
            <a:off x="5806440" y="1099169"/>
            <a:ext cx="4947745" cy="4947745"/>
          </a:xfrm>
          <a:prstGeom prst="ellipse">
            <a:avLst/>
          </a:prstGeom>
        </p:spPr>
        <p:extLst>
          <p:ext uri="http://schemas.baidu.com/office/drawing/2023/templateData">
            <bd:templateData xmlns:bd="http://schemas.baidu.com/office/drawing/2023/templateData">eyJ0YWciOiIkaW1nMCJ9</bd:templateData>
          </p:ext>
        </p:extLst>
      </p:pic>
      <p:sp>
        <p:nvSpPr>
          <p:cNvPr id="7" name="TextBox 7"/>
          <p:cNvSpPr txBox="1"/>
          <p:nvPr/>
        </p:nvSpPr>
        <p:spPr>
          <a:xfrm rot="0">
            <a:off x="947114" y="3465101"/>
            <a:ext cx="4186126" cy="668829"/>
          </a:xfrm>
          <a:prstGeom prst="rect">
            <a:avLst/>
          </a:prstGeom>
          <a:ln/>
        </p:spPr>
        <p:txBody>
          <a:bodyPr anchor="t" anchorCtr="0" bIns="57150" lIns="114300" rIns="114300" rtlCol="0" tIns="57150" vert="horz" wrap="square">
            <a:normAutofit/>
          </a:bodyPr>
          <a:lstStyle/>
          <a:p>
            <a:pPr algn="just">
              <a:lnSpc>
                <a:spcPct val="120000"/>
              </a:lnSpc>
            </a:pPr>
            <a:r>
              <a:rPr lang="en-US" sz="1425">
                <a:solidFill>
                  <a:schemeClr val="dk1"/>
                </a:solidFill>
                <a:latin typeface="Microsoft Yahei"/>
                <a:ea typeface="Microsoft Yahei"/>
                <a:cs typeface="Microsoft Yahei"/>
              </a:rPr>
              <a:t>搭建数字化协作系统，促进生产、仓储、物流等部门实时数据共享与问题协同解决。</a:t>
            </a:r>
          </a:p>
        </p:txBody>
        <p:extLst>
          <p:ext uri="http://schemas.baidu.com/office/drawing/2023/templateData">
            <bd:templateData xmlns:bd="http://schemas.baidu.com/office/drawing/2023/templateData">eyJ0YWciOiIkaXRlbTJfYyJ9</bd:templateData>
          </p:ext>
        </p:extLst>
      </p:sp>
      <p:sp>
        <p:nvSpPr>
          <p:cNvPr id="8" name="TextBox 8"/>
          <p:cNvSpPr txBox="1"/>
          <p:nvPr/>
        </p:nvSpPr>
        <p:spPr>
          <a:xfrm rot="0">
            <a:off x="947114" y="2970686"/>
            <a:ext cx="3955637" cy="471773"/>
          </a:xfrm>
          <a:prstGeom prst="rect">
            <a:avLst/>
          </a:prstGeom>
          <a:ln/>
        </p:spPr>
        <p:txBody>
          <a:bodyPr anchor="t" anchorCtr="0" bIns="57150" lIns="114300" rIns="114300" rtlCol="0" tIns="57150" vert="horz" wrap="square">
            <a:normAutofit/>
          </a:bodyPr>
          <a:lstStyle/>
          <a:p>
            <a:pPr>
              <a:lnSpc>
                <a:spcPct val="96000"/>
              </a:lnSpc>
            </a:pPr>
            <a:r>
              <a:rPr b="1" lang="en-US" sz="2250">
                <a:solidFill>
                  <a:schemeClr val="accent1"/>
                </a:solidFill>
                <a:latin typeface="Microsoft Yahei"/>
                <a:ea typeface="Microsoft Yahei"/>
                <a:cs typeface="Microsoft Yahei"/>
              </a:rPr>
              <a:t>跨部门协作平台</a:t>
            </a:r>
          </a:p>
        </p:txBody>
        <p:extLst>
          <p:ext uri="http://schemas.baidu.com/office/drawing/2023/templateData">
            <bd:templateData xmlns:bd="http://schemas.baidu.com/office/drawing/2023/templateData">eyJ0YWciOiIkaXRlbTJfdGl0bGUifQ==</bd:templateData>
          </p:ext>
        </p:extLst>
      </p:sp>
      <p:sp>
        <p:nvSpPr>
          <p:cNvPr id="9" name="TextBox 9"/>
          <p:cNvSpPr txBox="1"/>
          <p:nvPr/>
        </p:nvSpPr>
        <p:spPr>
          <a:xfrm rot="0">
            <a:off x="947114" y="5023807"/>
            <a:ext cx="4186126" cy="668829"/>
          </a:xfrm>
          <a:prstGeom prst="rect">
            <a:avLst/>
          </a:prstGeom>
          <a:ln/>
        </p:spPr>
        <p:txBody>
          <a:bodyPr anchor="t" anchorCtr="0" bIns="57150" lIns="114300" rIns="114300" rtlCol="0" tIns="57150" vert="horz" wrap="square">
            <a:normAutofit/>
          </a:bodyPr>
          <a:lstStyle/>
          <a:p>
            <a:pPr algn="just">
              <a:lnSpc>
                <a:spcPct val="120000"/>
              </a:lnSpc>
            </a:pPr>
            <a:r>
              <a:rPr lang="en-US" sz="1425">
                <a:solidFill>
                  <a:schemeClr val="dk1"/>
                </a:solidFill>
                <a:latin typeface="Microsoft Yahei"/>
                <a:ea typeface="Microsoft Yahei"/>
                <a:cs typeface="Microsoft Yahei"/>
              </a:rPr>
              <a:t>设立创新激励机制，鼓励一线员工提交流程改进建议并给予实质性奖励。</a:t>
            </a:r>
          </a:p>
        </p:txBody>
        <p:extLst>
          <p:ext uri="http://schemas.baidu.com/office/drawing/2023/templateData">
            <bd:templateData xmlns:bd="http://schemas.baidu.com/office/drawing/2023/templateData">eyJ0YWciOiIkaXRlbTNfYyJ9</bd:templateData>
          </p:ext>
        </p:extLst>
      </p:sp>
      <p:sp>
        <p:nvSpPr>
          <p:cNvPr id="10" name="TextBox 10"/>
          <p:cNvSpPr txBox="1"/>
          <p:nvPr/>
        </p:nvSpPr>
        <p:spPr>
          <a:xfrm rot="0">
            <a:off x="947114" y="4529393"/>
            <a:ext cx="3955637" cy="471773"/>
          </a:xfrm>
          <a:prstGeom prst="rect">
            <a:avLst/>
          </a:prstGeom>
          <a:ln/>
        </p:spPr>
        <p:txBody>
          <a:bodyPr anchor="t" anchorCtr="0" bIns="57150" lIns="114300" rIns="114300" rtlCol="0" tIns="57150" vert="horz" wrap="square">
            <a:normAutofit/>
          </a:bodyPr>
          <a:lstStyle/>
          <a:p>
            <a:pPr>
              <a:lnSpc>
                <a:spcPct val="96000"/>
              </a:lnSpc>
            </a:pPr>
            <a:r>
              <a:rPr b="1" lang="en-US" sz="2250">
                <a:solidFill>
                  <a:schemeClr val="accent1"/>
                </a:solidFill>
                <a:latin typeface="Microsoft Yahei"/>
                <a:ea typeface="Microsoft Yahei"/>
                <a:cs typeface="Microsoft Yahei"/>
              </a:rPr>
              <a:t>员工提案奖励制度</a:t>
            </a:r>
          </a:p>
        </p:txBody>
        <p:extLst>
          <p:ext uri="http://schemas.baidu.com/office/drawing/2023/templateData">
            <bd:templateData xmlns:bd="http://schemas.baidu.com/office/drawing/2023/templateData">eyJ0YWciOiIkaXRlbTNfdGl0bGUifQ==</bd:templateData>
          </p:ext>
        </p:extLst>
      </p:sp>
      <p:sp>
        <p:nvSpPr>
          <p:cNvPr id="11" name="AutoShape 11"/>
          <p:cNvSpPr/>
          <p:nvPr/>
        </p:nvSpPr>
        <p:spPr>
          <a:xfrm rot="0">
            <a:off x="727547" y="3083816"/>
            <a:ext cx="219567" cy="219567"/>
          </a:xfrm>
          <a:prstGeom prst="ellipse">
            <a:avLst/>
          </a:prstGeom>
          <a:solidFill>
            <a:schemeClr val="accent1">
              <a:alpha val="100000"/>
            </a:schemeClr>
          </a:solidFill>
          <a:ln/>
        </p:spPr>
        <p:extLst>
          <p:ext uri="http://schemas.baidu.com/office/drawing/2023/templateData">
            <bd:templateData xmlns:bd="http://schemas.baidu.com/office/drawing/2023/templateData">eyJ0YWciOiJub0VkaXQifQ==</bd:templateData>
          </p:ext>
        </p:extLst>
      </p:sp>
      <p:sp>
        <p:nvSpPr>
          <p:cNvPr id="12" name="AutoShape 12"/>
          <p:cNvSpPr/>
          <p:nvPr/>
        </p:nvSpPr>
        <p:spPr>
          <a:xfrm rot="0">
            <a:off x="727547" y="4642522"/>
            <a:ext cx="219567" cy="219567"/>
          </a:xfrm>
          <a:prstGeom prst="ellipse">
            <a:avLst/>
          </a:prstGeom>
          <a:solidFill>
            <a:schemeClr val="accent1">
              <a:alpha val="100000"/>
            </a:schemeClr>
          </a:solidFill>
          <a:ln/>
        </p:spPr>
        <p:extLst>
          <p:ext uri="http://schemas.baidu.com/office/drawing/2023/templateData">
            <bd:templateData xmlns:bd="http://schemas.baidu.com/office/drawing/2023/templateData">eyJ0YWciOiJub0VkaXQifQ==</bd:templateData>
          </p:ext>
        </p:extLst>
      </p:sp>
      <p:sp>
        <p:nvSpPr>
          <p:cNvPr id="13" name="TextBox 13"/>
          <p:cNvSpPr txBox="1"/>
          <p:nvPr/>
        </p:nvSpPr>
        <p:spPr>
          <a:xfrm rot="0">
            <a:off x="1094842" y="93878"/>
            <a:ext cx="10001250" cy="914400"/>
          </a:xfrm>
          <a:prstGeom prst="rect">
            <a:avLst/>
          </a:prstGeom>
          <a:ln/>
        </p:spPr>
        <p:txBody>
          <a:bodyPr anchor="t" anchorCtr="0" bIns="123825" lIns="123825" rIns="57150" rtlCol="0" tIns="123825" vert="horz" wrap="square">
            <a:normAutofit/>
          </a:bodyPr>
          <a:lstStyle/>
          <a:p>
            <a:pPr>
              <a:lnSpc>
                <a:spcPct val="140000"/>
              </a:lnSpc>
            </a:pPr>
            <a:r>
              <a:rPr b="1" lang="en-US" sz="3000">
                <a:latin typeface="Microsoft Yahei"/>
                <a:ea typeface="Microsoft Yahei"/>
                <a:cs typeface="Microsoft Yahei"/>
              </a:rPr>
              <a:t>持续改进机制建立</a:t>
            </a:r>
          </a:p>
        </p:txBody>
        <p:extLst>
          <p:ext uri="http://schemas.baidu.com/office/drawing/2023/templateData">
            <bd:templateData xmlns:bd="http://schemas.baidu.com/office/drawing/2023/templateData">eyJ0YWciOiIkdGl0bGUifQ==</bd:templateData>
          </p:ext>
        </p:extLst>
      </p:sp>
    </p:spTree>
  </p:cSld>
  <p:clrMapOvr>
    <a:masterClrMapping/>
  </p:clrMapOvr>
  <p:extLst>
    <p:ext uri="http://schemas.baidu.com/office/drawing/2023/templateData">
      <bd:templateData xmlns:bd="http://schemas.baidu.com/office/drawing/2023/templateData">eyJtZCI6IiMjIOaMgee7reaUuei/m+acuuWItuW7uueri1xuIyMjIOWumuacn+a1geeoi+WuoeafpVxu5bu656uL5a2j5bqm5oCn5rWB56iL6K+E5Lyw5py65Yi277yM6YCa6L+HS1BJ5YiG5p6Q5ZKM5ZGY5bel5Y+N6aaI6K+G5Yir5LyY5YyW5py65Lya54K544CCXG4jIyMg6Leo6YOo6Zeo5Y2P5L2c5bmz5Y+wXG7mkK3lu7rmlbDlrZfljJbljY/kvZzns7vnu5/vvIzkv4Pov5vnlJ/kuqfjgIHku5PlgqjjgIHnianmtYHnrYnpg6jpl6jlrp7ml7bmlbDmja7lhbHkuqvkuI7pl67popjljY/lkIzop6PlhrPjgIJcbiMjIyDlkZjlt6Xmj5DmoYjlpZblirHliLbluqZcbuiuvueri+WIm+aWsOa/gOWKseacuuWItu+8jOm8k+WKseS4gOe6v+WRmOW3peaPkOS6pOa1geeoi+aUuei/m+W7uuiuruW5tue7meS6iOWunui0qOaAp+WlluWKseOAgiIsInRwbGlkIjoiMTAwMDEiLCJ0cGxOYW1lIjoibGlzdDNfSW1nMjlfbW9kIiwiZWRpdGVkIjoiZmFsc2UiLCJleHRyYVBhcmFtcyI6IntcImluZm9fdXJsXCI6XCJodHRwOi8vYmouYmNlYm9zLmNvbS92MS93ZW5rdS1haS1kb2MvMzA2MDE1MTQ0NzcwMzAzL3J0Y3MvYmRqc29uLzgwYjUwYWU2MDgyY2Q5ODMuanNvbj9yZXNwb25zZUNhY2hlQ29udHJvbD1tYXgtYWdlJTNEMzg4ODAwMCZyZXNwb25zZUV4cGlyZXM9RnJpJTJDJTIwMTclMjBBcHIlMjAyMDI2JTIwMjElM0E0OCUzQTI2JTIwJTJCMDgwMCZhdXRob3JpemF0aW9uPWJjZS1hdXRoLXYxJTJGNDZkYzhjYzM0Njc0NGRhZDgwMDY1MTgyM2E5NmQ5Y2QlMkYyMDI2LTAzLTAzVDEzJTNBNDglM0EyNlolMkYtMSUyRmhvc3QlMkZiYzMzOTYwOTQzZDNjOTQ2Nzg0MzdmNWM3MmFlMWM1ZmE2Mzg5NGU0ZTZkMzgzZTRiMjQ2MjViYTQ4ZGZhMDViJnJlc3BvbnNlQ29udGVudFR5cGU9YXBwbGljYXRpb24lMkZqc29uXCJ9In0=</bd:templateData>
    </p:ext>
  </p:extLst>
</p:sld>
</file>

<file path=ppt/slides/slide24.xml><?xml version="1.0" encoding="utf-8"?>
<p:sld xmlns:a="http://schemas.openxmlformats.org/drawingml/2006/main" xmlns:p="http://schemas.openxmlformats.org/presentationml/2006/main" xmlns:r="http://schemas.openxmlformats.org/officeDocument/2006/relationships">
  <p:cSld>
    <p:bg>
      <p:bgPr>
        <a:solidFill>
          <a:srgbClr val="FFFFFF">
            <a:alpha val="100000"/>
          </a:srgbClr>
        </a:solidFill>
        <a:effectLst/>
      </p:bgPr>
    </p:bg>
    <p:spTree>
      <p:nvGrpSpPr>
        <p:cNvPr id="1" name=""/>
        <p:cNvGrpSpPr/>
        <p:nvPr/>
      </p:nvGrpSpPr>
      <p:grpSpPr>
        <a:xfrm>
          <a:off x="0" y="0"/>
          <a:ext cx="0" cy="0"/>
          <a:chOff x="0" y="0"/>
          <a:chExt cx="0" cy="0"/>
        </a:xfrm>
      </p:grpSpPr>
      <p:pic>
        <p:nvPicPr>
          <p:cNvPr id="414338" name="Picture 2"/>
          <p:cNvPicPr>
            <a:picLocks noChangeAspect="1"/>
          </p:cNvPicPr>
          <p:nvPr/>
        </p:nvPicPr>
        <p:blipFill>
          <a:blip r:embed="rId2"/>
          <a:srcRect/>
          <a:stretch>
            <a:fillRect/>
          </a:stretch>
        </p:blipFill>
        <p:spPr>
          <a:xfrm rot="0">
            <a:off x="11215688" y="69850"/>
            <a:ext cx="884237" cy="376238"/>
          </a:xfrm>
          <a:prstGeom prst="rect">
            <a:avLst/>
          </a:prstGeom>
          <a:noFill/>
        </p:spPr>
        <p:extLst>
          <p:ext uri="http://schemas.baidu.com/office/drawing/2023/templateData">
            <bd:templateData xmlns:bd="http://schemas.baidu.com/office/drawing/2023/templateData">eyJ0YWciOiJub0VkaXQifQ==</bd:templateData>
          </p:ext>
        </p:extLst>
      </p:pic>
      <p:pic>
        <p:nvPicPr>
          <p:cNvPr id="3" name="Picture 3"/>
          <p:cNvPicPr>
            <a:picLocks noChangeAspect="1"/>
          </p:cNvPicPr>
          <p:nvPr/>
        </p:nvPicPr>
        <p:blipFill>
          <a:blip r:embed="rId3"/>
          <a:srcRect l="16625" r="16625"/>
          <a:stretch>
            <a:fillRect/>
          </a:stretch>
        </p:blipFill>
        <p:spPr>
          <a:xfrm rot="0">
            <a:off x="3193624" y="1957468"/>
            <a:ext cx="2358866" cy="2358866"/>
          </a:xfrm>
          <a:prstGeom prst="ellipse">
            <a:avLst/>
          </a:prstGeom>
        </p:spPr>
        <p:extLst>
          <p:ext uri="http://schemas.baidu.com/office/drawing/2023/templateData">
            <bd:templateData xmlns:bd="http://schemas.baidu.com/office/drawing/2023/templateData">eyJfdGVtcGxhdGVEYXRhIjp7ImNvbnRlbnRUeXBlIjoiJGltZzAiLCJuZWVkUmVwbGFjZSI6dHJ1ZSwidHlwZSI6ImltYWdlIn0sInRhZyI6IiRpbWcwIn0=</bd:templateData>
          </p:ext>
        </p:extLst>
      </p:pic>
      <p:pic>
        <p:nvPicPr>
          <p:cNvPr id="4" name="Picture 4"/>
          <p:cNvPicPr>
            <a:picLocks noChangeAspect="1"/>
          </p:cNvPicPr>
          <p:nvPr/>
        </p:nvPicPr>
        <p:blipFill>
          <a:blip r:embed="rId4"/>
          <a:srcRect l="21875" r="21875" t="0"/>
          <a:stretch>
            <a:fillRect/>
          </a:stretch>
        </p:blipFill>
        <p:spPr>
          <a:xfrm rot="0">
            <a:off x="6071995" y="1957468"/>
            <a:ext cx="2358866" cy="2358866"/>
          </a:xfrm>
          <a:prstGeom prst="ellipse">
            <a:avLst/>
          </a:prstGeom>
        </p:spPr>
        <p:extLst>
          <p:ext uri="http://schemas.baidu.com/office/drawing/2023/templateData">
            <bd:templateData xmlns:bd="http://schemas.baidu.com/office/drawing/2023/templateData">eyJfdGVtcGxhdGVEYXRhIjp7ImNvbnRlbnRUeXBlIjoiJGltZzEiLCJuZWVkUmVwbGFjZSI6dHJ1ZSwidHlwZSI6ImltYWdlIn0sInRhZyI6IiRpbWcxIn0=</bd:templateData>
          </p:ext>
        </p:extLst>
      </p:pic>
      <p:grpSp>
        <p:nvGrpSpPr>
          <p:cNvPr id="5" name="Group 5"/>
          <p:cNvGrpSpPr/>
          <p:nvPr/>
        </p:nvGrpSpPr>
        <p:grpSpPr>
          <a:xfrm rot="0">
            <a:off x="3352886" y="2107432"/>
            <a:ext cx="665795" cy="665791"/>
            <a:chOff x="3352886" y="2107432"/>
            <a:chExt cx="665795" cy="665791"/>
          </a:xfrm>
        </p:grpSpPr>
        <p:sp>
          <p:nvSpPr>
            <p:cNvPr id="6" name="AutoShape 6"/>
            <p:cNvSpPr/>
            <p:nvPr/>
          </p:nvSpPr>
          <p:spPr>
            <a:xfrm rot="0">
              <a:off x="3352886" y="2107432"/>
              <a:ext cx="665795" cy="665791"/>
            </a:xfrm>
            <a:prstGeom prst="ellipse">
              <a:avLst/>
            </a:prstGeom>
            <a:solidFill>
              <a:schemeClr val="accent1">
                <a:alpha val="100000"/>
              </a:schemeClr>
            </a:solidFill>
            <a:ln w="28575">
              <a:solidFill>
                <a:schemeClr val="accent1">
                  <a:alpha val="100000"/>
                  <a:lumMod val="60000"/>
                  <a:lumMod val="40000"/>
                </a:schemeClr>
              </a:solidFill>
              <a:prstDash val="solid"/>
            </a:ln>
          </p:spPr>
        </p:sp>
        <p:sp>
          <p:nvSpPr>
            <p:cNvPr id="7" name="Freeform 7"/>
            <p:cNvSpPr/>
            <p:nvPr/>
          </p:nvSpPr>
          <p:spPr>
            <a:xfrm rot="0">
              <a:off x="3532726" y="2292906"/>
              <a:ext cx="306115" cy="294843"/>
            </a:xfrm>
            <a:custGeom>
              <a:avLst/>
              <a:gdLst/>
              <a:ahLst/>
              <a:cxnLst/>
              <a:rect b="b" l="l" r="r" t="t"/>
              <a:pathLst>
                <a:path h="6827" w="6827">
                  <a:moveTo>
                    <a:pt x="1263" y="5234"/>
                  </a:moveTo>
                  <a:cubicBezTo>
                    <a:pt x="1316" y="5493"/>
                    <a:pt x="1546" y="5689"/>
                    <a:pt x="1820" y="5689"/>
                  </a:cubicBezTo>
                  <a:cubicBezTo>
                    <a:pt x="2114" y="5689"/>
                    <a:pt x="2354" y="5464"/>
                    <a:pt x="2383" y="5178"/>
                  </a:cubicBezTo>
                  <a:lnTo>
                    <a:pt x="3568" y="4191"/>
                  </a:lnTo>
                  <a:cubicBezTo>
                    <a:pt x="3652" y="4401"/>
                    <a:pt x="3856" y="4551"/>
                    <a:pt x="4096" y="4551"/>
                  </a:cubicBezTo>
                  <a:cubicBezTo>
                    <a:pt x="4348" y="4551"/>
                    <a:pt x="4560" y="4385"/>
                    <a:pt x="4635" y="4157"/>
                  </a:cubicBezTo>
                  <a:lnTo>
                    <a:pt x="5696" y="4736"/>
                  </a:lnTo>
                  <a:cubicBezTo>
                    <a:pt x="5732" y="5016"/>
                    <a:pt x="5969" y="5234"/>
                    <a:pt x="6258" y="5234"/>
                  </a:cubicBezTo>
                  <a:cubicBezTo>
                    <a:pt x="6571" y="5234"/>
                    <a:pt x="6827" y="4979"/>
                    <a:pt x="6827" y="4665"/>
                  </a:cubicBezTo>
                  <a:cubicBezTo>
                    <a:pt x="6827" y="4351"/>
                    <a:pt x="6571" y="4096"/>
                    <a:pt x="6258" y="4096"/>
                  </a:cubicBezTo>
                  <a:cubicBezTo>
                    <a:pt x="6006" y="4096"/>
                    <a:pt x="5794" y="4262"/>
                    <a:pt x="5719" y="4490"/>
                  </a:cubicBezTo>
                  <a:lnTo>
                    <a:pt x="4658" y="3911"/>
                  </a:lnTo>
                  <a:cubicBezTo>
                    <a:pt x="4622" y="3631"/>
                    <a:pt x="4385" y="3413"/>
                    <a:pt x="4096" y="3413"/>
                  </a:cubicBezTo>
                  <a:cubicBezTo>
                    <a:pt x="3802" y="3413"/>
                    <a:pt x="3563" y="3638"/>
                    <a:pt x="3533" y="3924"/>
                  </a:cubicBezTo>
                  <a:lnTo>
                    <a:pt x="2348" y="4911"/>
                  </a:lnTo>
                  <a:cubicBezTo>
                    <a:pt x="2265" y="4701"/>
                    <a:pt x="2060" y="4551"/>
                    <a:pt x="1820" y="4551"/>
                  </a:cubicBezTo>
                  <a:cubicBezTo>
                    <a:pt x="1546" y="4551"/>
                    <a:pt x="1316" y="4747"/>
                    <a:pt x="1263" y="5006"/>
                  </a:cubicBezTo>
                  <a:lnTo>
                    <a:pt x="455" y="5006"/>
                  </a:lnTo>
                  <a:lnTo>
                    <a:pt x="455" y="4551"/>
                  </a:lnTo>
                  <a:lnTo>
                    <a:pt x="569" y="4551"/>
                  </a:lnTo>
                  <a:cubicBezTo>
                    <a:pt x="632" y="4551"/>
                    <a:pt x="683" y="4500"/>
                    <a:pt x="683" y="4437"/>
                  </a:cubicBezTo>
                  <a:cubicBezTo>
                    <a:pt x="683" y="4374"/>
                    <a:pt x="632" y="4324"/>
                    <a:pt x="569" y="4324"/>
                  </a:cubicBezTo>
                  <a:lnTo>
                    <a:pt x="455" y="4324"/>
                  </a:lnTo>
                  <a:lnTo>
                    <a:pt x="455" y="3982"/>
                  </a:lnTo>
                  <a:lnTo>
                    <a:pt x="569" y="3982"/>
                  </a:lnTo>
                  <a:cubicBezTo>
                    <a:pt x="632" y="3982"/>
                    <a:pt x="683" y="3931"/>
                    <a:pt x="683" y="3868"/>
                  </a:cubicBezTo>
                  <a:cubicBezTo>
                    <a:pt x="683" y="3806"/>
                    <a:pt x="632" y="3755"/>
                    <a:pt x="569" y="3755"/>
                  </a:cubicBezTo>
                  <a:lnTo>
                    <a:pt x="480" y="3755"/>
                  </a:lnTo>
                  <a:lnTo>
                    <a:pt x="1407" y="2416"/>
                  </a:lnTo>
                  <a:cubicBezTo>
                    <a:pt x="1494" y="2470"/>
                    <a:pt x="1596" y="2503"/>
                    <a:pt x="1707" y="2503"/>
                  </a:cubicBezTo>
                  <a:cubicBezTo>
                    <a:pt x="1888" y="2503"/>
                    <a:pt x="2048" y="2416"/>
                    <a:pt x="2152" y="2284"/>
                  </a:cubicBezTo>
                  <a:lnTo>
                    <a:pt x="2752" y="2584"/>
                  </a:lnTo>
                  <a:cubicBezTo>
                    <a:pt x="2740" y="2631"/>
                    <a:pt x="2731" y="2680"/>
                    <a:pt x="2731" y="2731"/>
                  </a:cubicBezTo>
                  <a:cubicBezTo>
                    <a:pt x="2731" y="3044"/>
                    <a:pt x="2986" y="3300"/>
                    <a:pt x="3300" y="3300"/>
                  </a:cubicBezTo>
                  <a:cubicBezTo>
                    <a:pt x="3613" y="3300"/>
                    <a:pt x="3868" y="3044"/>
                    <a:pt x="3868" y="2731"/>
                  </a:cubicBezTo>
                  <a:cubicBezTo>
                    <a:pt x="3868" y="2608"/>
                    <a:pt x="3829" y="2496"/>
                    <a:pt x="3763" y="2403"/>
                  </a:cubicBezTo>
                  <a:lnTo>
                    <a:pt x="4488" y="1055"/>
                  </a:lnTo>
                  <a:cubicBezTo>
                    <a:pt x="4574" y="1107"/>
                    <a:pt x="4672" y="1138"/>
                    <a:pt x="4779" y="1138"/>
                  </a:cubicBezTo>
                  <a:cubicBezTo>
                    <a:pt x="4891" y="1138"/>
                    <a:pt x="4995" y="1104"/>
                    <a:pt x="5083" y="1048"/>
                  </a:cubicBezTo>
                  <a:lnTo>
                    <a:pt x="5827" y="2004"/>
                  </a:lnTo>
                  <a:cubicBezTo>
                    <a:pt x="5829" y="2007"/>
                    <a:pt x="5833" y="2009"/>
                    <a:pt x="5836" y="2011"/>
                  </a:cubicBezTo>
                  <a:cubicBezTo>
                    <a:pt x="5745" y="2112"/>
                    <a:pt x="5689" y="2244"/>
                    <a:pt x="5689" y="2389"/>
                  </a:cubicBezTo>
                  <a:cubicBezTo>
                    <a:pt x="5689" y="2703"/>
                    <a:pt x="5944" y="2958"/>
                    <a:pt x="6258" y="2958"/>
                  </a:cubicBezTo>
                  <a:cubicBezTo>
                    <a:pt x="6571" y="2958"/>
                    <a:pt x="6827" y="2703"/>
                    <a:pt x="6827" y="2389"/>
                  </a:cubicBezTo>
                  <a:cubicBezTo>
                    <a:pt x="6827" y="2076"/>
                    <a:pt x="6571" y="1820"/>
                    <a:pt x="6258" y="1820"/>
                  </a:cubicBezTo>
                  <a:cubicBezTo>
                    <a:pt x="6170" y="1820"/>
                    <a:pt x="6087" y="1842"/>
                    <a:pt x="6013" y="1878"/>
                  </a:cubicBezTo>
                  <a:cubicBezTo>
                    <a:pt x="6010" y="1874"/>
                    <a:pt x="6010" y="1869"/>
                    <a:pt x="6006" y="1864"/>
                  </a:cubicBezTo>
                  <a:lnTo>
                    <a:pt x="5248" y="890"/>
                  </a:lnTo>
                  <a:cubicBezTo>
                    <a:pt x="5311" y="798"/>
                    <a:pt x="5348" y="688"/>
                    <a:pt x="5348" y="569"/>
                  </a:cubicBezTo>
                  <a:cubicBezTo>
                    <a:pt x="5348" y="255"/>
                    <a:pt x="5092" y="0"/>
                    <a:pt x="4779" y="0"/>
                  </a:cubicBezTo>
                  <a:cubicBezTo>
                    <a:pt x="4465" y="0"/>
                    <a:pt x="4210" y="255"/>
                    <a:pt x="4210" y="569"/>
                  </a:cubicBezTo>
                  <a:cubicBezTo>
                    <a:pt x="4210" y="691"/>
                    <a:pt x="4249" y="804"/>
                    <a:pt x="4315" y="897"/>
                  </a:cubicBezTo>
                  <a:lnTo>
                    <a:pt x="3590" y="2244"/>
                  </a:lnTo>
                  <a:cubicBezTo>
                    <a:pt x="3505" y="2193"/>
                    <a:pt x="3406" y="2162"/>
                    <a:pt x="3300" y="2162"/>
                  </a:cubicBezTo>
                  <a:cubicBezTo>
                    <a:pt x="3118" y="2162"/>
                    <a:pt x="2959" y="2248"/>
                    <a:pt x="2854" y="2381"/>
                  </a:cubicBezTo>
                  <a:lnTo>
                    <a:pt x="2254" y="2081"/>
                  </a:lnTo>
                  <a:cubicBezTo>
                    <a:pt x="2267" y="2034"/>
                    <a:pt x="2276" y="1985"/>
                    <a:pt x="2276" y="1934"/>
                  </a:cubicBezTo>
                  <a:cubicBezTo>
                    <a:pt x="2276" y="1621"/>
                    <a:pt x="2020" y="1365"/>
                    <a:pt x="1707" y="1365"/>
                  </a:cubicBezTo>
                  <a:cubicBezTo>
                    <a:pt x="1393" y="1365"/>
                    <a:pt x="1138" y="1621"/>
                    <a:pt x="1138" y="1934"/>
                  </a:cubicBezTo>
                  <a:cubicBezTo>
                    <a:pt x="1138" y="2054"/>
                    <a:pt x="1176" y="2166"/>
                    <a:pt x="1239" y="2257"/>
                  </a:cubicBezTo>
                  <a:lnTo>
                    <a:pt x="593" y="3191"/>
                  </a:lnTo>
                  <a:cubicBezTo>
                    <a:pt x="585" y="3189"/>
                    <a:pt x="578" y="3186"/>
                    <a:pt x="569" y="3186"/>
                  </a:cubicBezTo>
                  <a:lnTo>
                    <a:pt x="455" y="3186"/>
                  </a:lnTo>
                  <a:lnTo>
                    <a:pt x="455" y="2844"/>
                  </a:lnTo>
                  <a:lnTo>
                    <a:pt x="569" y="2844"/>
                  </a:lnTo>
                  <a:cubicBezTo>
                    <a:pt x="632" y="2844"/>
                    <a:pt x="683" y="2794"/>
                    <a:pt x="683" y="2731"/>
                  </a:cubicBezTo>
                  <a:cubicBezTo>
                    <a:pt x="683" y="2668"/>
                    <a:pt x="632" y="2617"/>
                    <a:pt x="569" y="2617"/>
                  </a:cubicBezTo>
                  <a:lnTo>
                    <a:pt x="455" y="2617"/>
                  </a:lnTo>
                  <a:lnTo>
                    <a:pt x="455" y="2276"/>
                  </a:lnTo>
                  <a:lnTo>
                    <a:pt x="569" y="2276"/>
                  </a:lnTo>
                  <a:cubicBezTo>
                    <a:pt x="632" y="2276"/>
                    <a:pt x="683" y="2225"/>
                    <a:pt x="683" y="2162"/>
                  </a:cubicBezTo>
                  <a:cubicBezTo>
                    <a:pt x="683" y="2099"/>
                    <a:pt x="632" y="2048"/>
                    <a:pt x="569" y="2048"/>
                  </a:cubicBezTo>
                  <a:lnTo>
                    <a:pt x="455" y="2048"/>
                  </a:lnTo>
                  <a:lnTo>
                    <a:pt x="455" y="1707"/>
                  </a:lnTo>
                  <a:lnTo>
                    <a:pt x="569" y="1707"/>
                  </a:lnTo>
                  <a:cubicBezTo>
                    <a:pt x="632" y="1707"/>
                    <a:pt x="683" y="1656"/>
                    <a:pt x="683" y="1593"/>
                  </a:cubicBezTo>
                  <a:cubicBezTo>
                    <a:pt x="683" y="1530"/>
                    <a:pt x="632" y="1479"/>
                    <a:pt x="569" y="1479"/>
                  </a:cubicBezTo>
                  <a:lnTo>
                    <a:pt x="455" y="1479"/>
                  </a:lnTo>
                  <a:lnTo>
                    <a:pt x="455" y="1138"/>
                  </a:lnTo>
                  <a:lnTo>
                    <a:pt x="569" y="1138"/>
                  </a:lnTo>
                  <a:cubicBezTo>
                    <a:pt x="632" y="1138"/>
                    <a:pt x="683" y="1087"/>
                    <a:pt x="683" y="1024"/>
                  </a:cubicBezTo>
                  <a:cubicBezTo>
                    <a:pt x="683" y="961"/>
                    <a:pt x="632" y="910"/>
                    <a:pt x="569" y="910"/>
                  </a:cubicBezTo>
                  <a:lnTo>
                    <a:pt x="455" y="910"/>
                  </a:lnTo>
                  <a:lnTo>
                    <a:pt x="455" y="569"/>
                  </a:lnTo>
                  <a:lnTo>
                    <a:pt x="569" y="569"/>
                  </a:lnTo>
                  <a:cubicBezTo>
                    <a:pt x="632" y="569"/>
                    <a:pt x="683" y="518"/>
                    <a:pt x="683" y="455"/>
                  </a:cubicBezTo>
                  <a:cubicBezTo>
                    <a:pt x="683" y="392"/>
                    <a:pt x="632" y="341"/>
                    <a:pt x="569" y="341"/>
                  </a:cubicBezTo>
                  <a:lnTo>
                    <a:pt x="455" y="341"/>
                  </a:lnTo>
                  <a:lnTo>
                    <a:pt x="455" y="114"/>
                  </a:lnTo>
                  <a:cubicBezTo>
                    <a:pt x="455" y="51"/>
                    <a:pt x="404" y="0"/>
                    <a:pt x="341" y="0"/>
                  </a:cubicBezTo>
                  <a:cubicBezTo>
                    <a:pt x="278" y="0"/>
                    <a:pt x="228" y="51"/>
                    <a:pt x="228" y="114"/>
                  </a:cubicBezTo>
                  <a:lnTo>
                    <a:pt x="228" y="341"/>
                  </a:lnTo>
                  <a:lnTo>
                    <a:pt x="114" y="341"/>
                  </a:lnTo>
                  <a:cubicBezTo>
                    <a:pt x="51" y="341"/>
                    <a:pt x="0" y="392"/>
                    <a:pt x="0" y="455"/>
                  </a:cubicBezTo>
                  <a:cubicBezTo>
                    <a:pt x="0" y="518"/>
                    <a:pt x="51" y="569"/>
                    <a:pt x="114" y="569"/>
                  </a:cubicBezTo>
                  <a:lnTo>
                    <a:pt x="228" y="569"/>
                  </a:lnTo>
                  <a:lnTo>
                    <a:pt x="228" y="910"/>
                  </a:lnTo>
                  <a:lnTo>
                    <a:pt x="114" y="910"/>
                  </a:lnTo>
                  <a:cubicBezTo>
                    <a:pt x="51" y="910"/>
                    <a:pt x="0" y="961"/>
                    <a:pt x="0" y="1024"/>
                  </a:cubicBezTo>
                  <a:cubicBezTo>
                    <a:pt x="0" y="1087"/>
                    <a:pt x="51" y="1138"/>
                    <a:pt x="114" y="1138"/>
                  </a:cubicBezTo>
                  <a:lnTo>
                    <a:pt x="228" y="1138"/>
                  </a:lnTo>
                  <a:lnTo>
                    <a:pt x="228" y="1479"/>
                  </a:lnTo>
                  <a:lnTo>
                    <a:pt x="114" y="1479"/>
                  </a:lnTo>
                  <a:cubicBezTo>
                    <a:pt x="51" y="1479"/>
                    <a:pt x="0" y="1530"/>
                    <a:pt x="0" y="1593"/>
                  </a:cubicBezTo>
                  <a:cubicBezTo>
                    <a:pt x="0" y="1656"/>
                    <a:pt x="51" y="1707"/>
                    <a:pt x="114" y="1707"/>
                  </a:cubicBezTo>
                  <a:lnTo>
                    <a:pt x="228" y="1707"/>
                  </a:lnTo>
                  <a:lnTo>
                    <a:pt x="228" y="2048"/>
                  </a:lnTo>
                  <a:lnTo>
                    <a:pt x="114" y="2048"/>
                  </a:lnTo>
                  <a:cubicBezTo>
                    <a:pt x="51" y="2048"/>
                    <a:pt x="0" y="2099"/>
                    <a:pt x="0" y="2162"/>
                  </a:cubicBezTo>
                  <a:cubicBezTo>
                    <a:pt x="0" y="2225"/>
                    <a:pt x="51" y="2276"/>
                    <a:pt x="114" y="2276"/>
                  </a:cubicBezTo>
                  <a:lnTo>
                    <a:pt x="228" y="2276"/>
                  </a:lnTo>
                  <a:lnTo>
                    <a:pt x="228" y="2617"/>
                  </a:lnTo>
                  <a:lnTo>
                    <a:pt x="114" y="2617"/>
                  </a:lnTo>
                  <a:cubicBezTo>
                    <a:pt x="51" y="2617"/>
                    <a:pt x="0" y="2668"/>
                    <a:pt x="0" y="2731"/>
                  </a:cubicBezTo>
                  <a:cubicBezTo>
                    <a:pt x="0" y="2794"/>
                    <a:pt x="51" y="2844"/>
                    <a:pt x="114" y="2844"/>
                  </a:cubicBezTo>
                  <a:lnTo>
                    <a:pt x="228" y="2844"/>
                  </a:lnTo>
                  <a:lnTo>
                    <a:pt x="228" y="3186"/>
                  </a:lnTo>
                  <a:lnTo>
                    <a:pt x="114" y="3186"/>
                  </a:lnTo>
                  <a:cubicBezTo>
                    <a:pt x="51" y="3186"/>
                    <a:pt x="0" y="3237"/>
                    <a:pt x="0" y="3300"/>
                  </a:cubicBezTo>
                  <a:cubicBezTo>
                    <a:pt x="0" y="3362"/>
                    <a:pt x="51" y="3413"/>
                    <a:pt x="114" y="3413"/>
                  </a:cubicBezTo>
                  <a:lnTo>
                    <a:pt x="228" y="3413"/>
                  </a:lnTo>
                  <a:lnTo>
                    <a:pt x="228" y="3755"/>
                  </a:lnTo>
                  <a:lnTo>
                    <a:pt x="114" y="3755"/>
                  </a:lnTo>
                  <a:cubicBezTo>
                    <a:pt x="51" y="3755"/>
                    <a:pt x="0" y="3806"/>
                    <a:pt x="0" y="3868"/>
                  </a:cubicBezTo>
                  <a:cubicBezTo>
                    <a:pt x="0" y="3931"/>
                    <a:pt x="51" y="3982"/>
                    <a:pt x="114" y="3982"/>
                  </a:cubicBezTo>
                  <a:lnTo>
                    <a:pt x="228" y="3982"/>
                  </a:lnTo>
                  <a:lnTo>
                    <a:pt x="228" y="4324"/>
                  </a:lnTo>
                  <a:lnTo>
                    <a:pt x="114" y="4324"/>
                  </a:lnTo>
                  <a:cubicBezTo>
                    <a:pt x="51" y="4324"/>
                    <a:pt x="0" y="4374"/>
                    <a:pt x="0" y="4437"/>
                  </a:cubicBezTo>
                  <a:cubicBezTo>
                    <a:pt x="0" y="4500"/>
                    <a:pt x="51" y="4551"/>
                    <a:pt x="114" y="4551"/>
                  </a:cubicBezTo>
                  <a:lnTo>
                    <a:pt x="228" y="4551"/>
                  </a:lnTo>
                  <a:lnTo>
                    <a:pt x="228" y="4892"/>
                  </a:lnTo>
                  <a:lnTo>
                    <a:pt x="114" y="4892"/>
                  </a:lnTo>
                  <a:cubicBezTo>
                    <a:pt x="51" y="4892"/>
                    <a:pt x="0" y="4943"/>
                    <a:pt x="0" y="5006"/>
                  </a:cubicBezTo>
                  <a:cubicBezTo>
                    <a:pt x="0" y="5069"/>
                    <a:pt x="51" y="5120"/>
                    <a:pt x="114" y="5120"/>
                  </a:cubicBezTo>
                  <a:lnTo>
                    <a:pt x="228" y="5120"/>
                  </a:lnTo>
                  <a:lnTo>
                    <a:pt x="228" y="5461"/>
                  </a:lnTo>
                  <a:lnTo>
                    <a:pt x="114" y="5461"/>
                  </a:lnTo>
                  <a:cubicBezTo>
                    <a:pt x="51" y="5461"/>
                    <a:pt x="0" y="5512"/>
                    <a:pt x="0" y="5575"/>
                  </a:cubicBezTo>
                  <a:cubicBezTo>
                    <a:pt x="0" y="5638"/>
                    <a:pt x="51" y="5689"/>
                    <a:pt x="114" y="5689"/>
                  </a:cubicBezTo>
                  <a:lnTo>
                    <a:pt x="228" y="5689"/>
                  </a:lnTo>
                  <a:lnTo>
                    <a:pt x="228" y="6030"/>
                  </a:lnTo>
                  <a:lnTo>
                    <a:pt x="114" y="6030"/>
                  </a:lnTo>
                  <a:cubicBezTo>
                    <a:pt x="51" y="6030"/>
                    <a:pt x="0" y="6081"/>
                    <a:pt x="0" y="6144"/>
                  </a:cubicBezTo>
                  <a:cubicBezTo>
                    <a:pt x="0" y="6207"/>
                    <a:pt x="51" y="6258"/>
                    <a:pt x="114" y="6258"/>
                  </a:cubicBezTo>
                  <a:lnTo>
                    <a:pt x="228" y="6258"/>
                  </a:lnTo>
                  <a:lnTo>
                    <a:pt x="228" y="6485"/>
                  </a:lnTo>
                  <a:cubicBezTo>
                    <a:pt x="228" y="6548"/>
                    <a:pt x="278" y="6599"/>
                    <a:pt x="341" y="6599"/>
                  </a:cubicBezTo>
                  <a:lnTo>
                    <a:pt x="683" y="6599"/>
                  </a:lnTo>
                  <a:lnTo>
                    <a:pt x="683" y="6713"/>
                  </a:lnTo>
                  <a:cubicBezTo>
                    <a:pt x="683" y="6776"/>
                    <a:pt x="734" y="6827"/>
                    <a:pt x="796" y="6827"/>
                  </a:cubicBezTo>
                  <a:cubicBezTo>
                    <a:pt x="859" y="6827"/>
                    <a:pt x="910" y="6776"/>
                    <a:pt x="910" y="6713"/>
                  </a:cubicBezTo>
                  <a:lnTo>
                    <a:pt x="910" y="6599"/>
                  </a:lnTo>
                  <a:lnTo>
                    <a:pt x="1252" y="6599"/>
                  </a:lnTo>
                  <a:lnTo>
                    <a:pt x="1252" y="6713"/>
                  </a:lnTo>
                  <a:cubicBezTo>
                    <a:pt x="1252" y="6776"/>
                    <a:pt x="1302" y="6827"/>
                    <a:pt x="1365" y="6827"/>
                  </a:cubicBezTo>
                  <a:cubicBezTo>
                    <a:pt x="1428" y="6827"/>
                    <a:pt x="1479" y="6776"/>
                    <a:pt x="1479" y="6713"/>
                  </a:cubicBezTo>
                  <a:lnTo>
                    <a:pt x="1479" y="6599"/>
                  </a:lnTo>
                  <a:lnTo>
                    <a:pt x="1820" y="6599"/>
                  </a:lnTo>
                  <a:lnTo>
                    <a:pt x="1820" y="6713"/>
                  </a:lnTo>
                  <a:cubicBezTo>
                    <a:pt x="1820" y="6776"/>
                    <a:pt x="1871" y="6827"/>
                    <a:pt x="1934" y="6827"/>
                  </a:cubicBezTo>
                  <a:cubicBezTo>
                    <a:pt x="1997" y="6827"/>
                    <a:pt x="2048" y="6776"/>
                    <a:pt x="2048" y="6713"/>
                  </a:cubicBezTo>
                  <a:lnTo>
                    <a:pt x="2048" y="6599"/>
                  </a:lnTo>
                  <a:lnTo>
                    <a:pt x="2389" y="6599"/>
                  </a:lnTo>
                  <a:lnTo>
                    <a:pt x="2389" y="6713"/>
                  </a:lnTo>
                  <a:cubicBezTo>
                    <a:pt x="2389" y="6776"/>
                    <a:pt x="2440" y="6827"/>
                    <a:pt x="2503" y="6827"/>
                  </a:cubicBezTo>
                  <a:cubicBezTo>
                    <a:pt x="2566" y="6827"/>
                    <a:pt x="2617" y="6776"/>
                    <a:pt x="2617" y="6713"/>
                  </a:cubicBezTo>
                  <a:lnTo>
                    <a:pt x="2617" y="6599"/>
                  </a:lnTo>
                  <a:lnTo>
                    <a:pt x="2958" y="6599"/>
                  </a:lnTo>
                  <a:lnTo>
                    <a:pt x="2958" y="6713"/>
                  </a:lnTo>
                  <a:cubicBezTo>
                    <a:pt x="2958" y="6776"/>
                    <a:pt x="3009" y="6827"/>
                    <a:pt x="3072" y="6827"/>
                  </a:cubicBezTo>
                  <a:cubicBezTo>
                    <a:pt x="3135" y="6827"/>
                    <a:pt x="3186" y="6776"/>
                    <a:pt x="3186" y="6713"/>
                  </a:cubicBezTo>
                  <a:lnTo>
                    <a:pt x="3186" y="6599"/>
                  </a:lnTo>
                  <a:lnTo>
                    <a:pt x="3527" y="6599"/>
                  </a:lnTo>
                  <a:lnTo>
                    <a:pt x="3527" y="6713"/>
                  </a:lnTo>
                  <a:cubicBezTo>
                    <a:pt x="3527" y="6776"/>
                    <a:pt x="3578" y="6827"/>
                    <a:pt x="3641" y="6827"/>
                  </a:cubicBezTo>
                  <a:cubicBezTo>
                    <a:pt x="3704" y="6827"/>
                    <a:pt x="3755" y="6776"/>
                    <a:pt x="3755" y="6713"/>
                  </a:cubicBezTo>
                  <a:lnTo>
                    <a:pt x="3755" y="6599"/>
                  </a:lnTo>
                  <a:lnTo>
                    <a:pt x="4096" y="6599"/>
                  </a:lnTo>
                  <a:lnTo>
                    <a:pt x="4096" y="6713"/>
                  </a:lnTo>
                  <a:cubicBezTo>
                    <a:pt x="4096" y="6776"/>
                    <a:pt x="4147" y="6827"/>
                    <a:pt x="4210" y="6827"/>
                  </a:cubicBezTo>
                  <a:cubicBezTo>
                    <a:pt x="4273" y="6827"/>
                    <a:pt x="4323" y="6776"/>
                    <a:pt x="4323" y="6713"/>
                  </a:cubicBezTo>
                  <a:lnTo>
                    <a:pt x="4323" y="6599"/>
                  </a:lnTo>
                  <a:lnTo>
                    <a:pt x="4665" y="6599"/>
                  </a:lnTo>
                  <a:lnTo>
                    <a:pt x="4665" y="6713"/>
                  </a:lnTo>
                  <a:cubicBezTo>
                    <a:pt x="4665" y="6776"/>
                    <a:pt x="4716" y="6827"/>
                    <a:pt x="4779" y="6827"/>
                  </a:cubicBezTo>
                  <a:cubicBezTo>
                    <a:pt x="4842" y="6827"/>
                    <a:pt x="4892" y="6776"/>
                    <a:pt x="4892" y="6713"/>
                  </a:cubicBezTo>
                  <a:lnTo>
                    <a:pt x="4892" y="6599"/>
                  </a:lnTo>
                  <a:lnTo>
                    <a:pt x="5234" y="6599"/>
                  </a:lnTo>
                  <a:lnTo>
                    <a:pt x="5234" y="6713"/>
                  </a:lnTo>
                  <a:cubicBezTo>
                    <a:pt x="5234" y="6776"/>
                    <a:pt x="5285" y="6827"/>
                    <a:pt x="5347" y="6827"/>
                  </a:cubicBezTo>
                  <a:cubicBezTo>
                    <a:pt x="5410" y="6827"/>
                    <a:pt x="5461" y="6776"/>
                    <a:pt x="5461" y="6713"/>
                  </a:cubicBezTo>
                  <a:lnTo>
                    <a:pt x="5461" y="6599"/>
                  </a:lnTo>
                  <a:lnTo>
                    <a:pt x="5803" y="6599"/>
                  </a:lnTo>
                  <a:lnTo>
                    <a:pt x="5803" y="6713"/>
                  </a:lnTo>
                  <a:cubicBezTo>
                    <a:pt x="5803" y="6776"/>
                    <a:pt x="5853" y="6827"/>
                    <a:pt x="5916" y="6827"/>
                  </a:cubicBezTo>
                  <a:cubicBezTo>
                    <a:pt x="5979" y="6827"/>
                    <a:pt x="6030" y="6776"/>
                    <a:pt x="6030" y="6713"/>
                  </a:cubicBezTo>
                  <a:lnTo>
                    <a:pt x="6030" y="6599"/>
                  </a:lnTo>
                  <a:lnTo>
                    <a:pt x="6371" y="6599"/>
                  </a:lnTo>
                  <a:lnTo>
                    <a:pt x="6371" y="6713"/>
                  </a:lnTo>
                  <a:cubicBezTo>
                    <a:pt x="6371" y="6776"/>
                    <a:pt x="6422" y="6827"/>
                    <a:pt x="6485" y="6827"/>
                  </a:cubicBezTo>
                  <a:cubicBezTo>
                    <a:pt x="6548" y="6827"/>
                    <a:pt x="6599" y="6776"/>
                    <a:pt x="6599" y="6713"/>
                  </a:cubicBezTo>
                  <a:lnTo>
                    <a:pt x="6599" y="6599"/>
                  </a:lnTo>
                  <a:lnTo>
                    <a:pt x="6713" y="6599"/>
                  </a:lnTo>
                  <a:cubicBezTo>
                    <a:pt x="6776" y="6599"/>
                    <a:pt x="6827" y="6548"/>
                    <a:pt x="6827" y="6485"/>
                  </a:cubicBezTo>
                  <a:cubicBezTo>
                    <a:pt x="6827" y="6422"/>
                    <a:pt x="6776" y="6372"/>
                    <a:pt x="6713" y="6372"/>
                  </a:cubicBezTo>
                  <a:lnTo>
                    <a:pt x="6599" y="6372"/>
                  </a:lnTo>
                  <a:lnTo>
                    <a:pt x="6599" y="6258"/>
                  </a:lnTo>
                  <a:cubicBezTo>
                    <a:pt x="6599" y="6195"/>
                    <a:pt x="6548" y="6144"/>
                    <a:pt x="6485" y="6144"/>
                  </a:cubicBezTo>
                  <a:cubicBezTo>
                    <a:pt x="6422" y="6144"/>
                    <a:pt x="6371" y="6195"/>
                    <a:pt x="6371" y="6258"/>
                  </a:cubicBezTo>
                  <a:lnTo>
                    <a:pt x="6371" y="6372"/>
                  </a:lnTo>
                  <a:lnTo>
                    <a:pt x="6030" y="6372"/>
                  </a:lnTo>
                  <a:lnTo>
                    <a:pt x="6030" y="6258"/>
                  </a:lnTo>
                  <a:cubicBezTo>
                    <a:pt x="6030" y="6195"/>
                    <a:pt x="5979" y="6144"/>
                    <a:pt x="5916" y="6144"/>
                  </a:cubicBezTo>
                  <a:cubicBezTo>
                    <a:pt x="5853" y="6144"/>
                    <a:pt x="5803" y="6195"/>
                    <a:pt x="5803" y="6258"/>
                  </a:cubicBezTo>
                  <a:lnTo>
                    <a:pt x="5803" y="6372"/>
                  </a:lnTo>
                  <a:lnTo>
                    <a:pt x="5461" y="6372"/>
                  </a:lnTo>
                  <a:lnTo>
                    <a:pt x="5461" y="6258"/>
                  </a:lnTo>
                  <a:cubicBezTo>
                    <a:pt x="5461" y="6195"/>
                    <a:pt x="5410" y="6144"/>
                    <a:pt x="5347" y="6144"/>
                  </a:cubicBezTo>
                  <a:cubicBezTo>
                    <a:pt x="5285" y="6144"/>
                    <a:pt x="5234" y="6195"/>
                    <a:pt x="5234" y="6258"/>
                  </a:cubicBezTo>
                  <a:lnTo>
                    <a:pt x="5234" y="6372"/>
                  </a:lnTo>
                  <a:lnTo>
                    <a:pt x="4892" y="6372"/>
                  </a:lnTo>
                  <a:lnTo>
                    <a:pt x="4892" y="6258"/>
                  </a:lnTo>
                  <a:cubicBezTo>
                    <a:pt x="4892" y="6195"/>
                    <a:pt x="4842" y="6144"/>
                    <a:pt x="4779" y="6144"/>
                  </a:cubicBezTo>
                  <a:cubicBezTo>
                    <a:pt x="4716" y="6144"/>
                    <a:pt x="4665" y="6195"/>
                    <a:pt x="4665" y="6258"/>
                  </a:cubicBezTo>
                  <a:lnTo>
                    <a:pt x="4665" y="6372"/>
                  </a:lnTo>
                  <a:lnTo>
                    <a:pt x="4323" y="6372"/>
                  </a:lnTo>
                  <a:lnTo>
                    <a:pt x="4323" y="6258"/>
                  </a:lnTo>
                  <a:cubicBezTo>
                    <a:pt x="4323" y="6195"/>
                    <a:pt x="4273" y="6144"/>
                    <a:pt x="4210" y="6144"/>
                  </a:cubicBezTo>
                  <a:cubicBezTo>
                    <a:pt x="4147" y="6144"/>
                    <a:pt x="4096" y="6195"/>
                    <a:pt x="4096" y="6258"/>
                  </a:cubicBezTo>
                  <a:lnTo>
                    <a:pt x="4096" y="6372"/>
                  </a:lnTo>
                  <a:lnTo>
                    <a:pt x="3755" y="6372"/>
                  </a:lnTo>
                  <a:lnTo>
                    <a:pt x="3755" y="6258"/>
                  </a:lnTo>
                  <a:cubicBezTo>
                    <a:pt x="3755" y="6195"/>
                    <a:pt x="3704" y="6144"/>
                    <a:pt x="3641" y="6144"/>
                  </a:cubicBezTo>
                  <a:cubicBezTo>
                    <a:pt x="3578" y="6144"/>
                    <a:pt x="3527" y="6195"/>
                    <a:pt x="3527" y="6258"/>
                  </a:cubicBezTo>
                  <a:lnTo>
                    <a:pt x="3527" y="6372"/>
                  </a:lnTo>
                  <a:lnTo>
                    <a:pt x="3186" y="6372"/>
                  </a:lnTo>
                  <a:lnTo>
                    <a:pt x="3186" y="6258"/>
                  </a:lnTo>
                  <a:cubicBezTo>
                    <a:pt x="3186" y="6195"/>
                    <a:pt x="3135" y="6144"/>
                    <a:pt x="3072" y="6144"/>
                  </a:cubicBezTo>
                  <a:cubicBezTo>
                    <a:pt x="3009" y="6144"/>
                    <a:pt x="2958" y="6195"/>
                    <a:pt x="2958" y="6258"/>
                  </a:cubicBezTo>
                  <a:lnTo>
                    <a:pt x="2958" y="6372"/>
                  </a:lnTo>
                  <a:lnTo>
                    <a:pt x="2617" y="6372"/>
                  </a:lnTo>
                  <a:lnTo>
                    <a:pt x="2617" y="6258"/>
                  </a:lnTo>
                  <a:cubicBezTo>
                    <a:pt x="2617" y="6195"/>
                    <a:pt x="2566" y="6144"/>
                    <a:pt x="2503" y="6144"/>
                  </a:cubicBezTo>
                  <a:cubicBezTo>
                    <a:pt x="2440" y="6144"/>
                    <a:pt x="2389" y="6195"/>
                    <a:pt x="2389" y="6258"/>
                  </a:cubicBezTo>
                  <a:lnTo>
                    <a:pt x="2389" y="6372"/>
                  </a:lnTo>
                  <a:lnTo>
                    <a:pt x="2048" y="6372"/>
                  </a:lnTo>
                  <a:lnTo>
                    <a:pt x="2048" y="6258"/>
                  </a:lnTo>
                  <a:cubicBezTo>
                    <a:pt x="2048" y="6195"/>
                    <a:pt x="1997" y="6144"/>
                    <a:pt x="1934" y="6144"/>
                  </a:cubicBezTo>
                  <a:cubicBezTo>
                    <a:pt x="1871" y="6144"/>
                    <a:pt x="1820" y="6195"/>
                    <a:pt x="1820" y="6258"/>
                  </a:cubicBezTo>
                  <a:lnTo>
                    <a:pt x="1820" y="6372"/>
                  </a:lnTo>
                  <a:lnTo>
                    <a:pt x="1479" y="6372"/>
                  </a:lnTo>
                  <a:lnTo>
                    <a:pt x="1479" y="6258"/>
                  </a:lnTo>
                  <a:cubicBezTo>
                    <a:pt x="1479" y="6195"/>
                    <a:pt x="1428" y="6144"/>
                    <a:pt x="1365" y="6144"/>
                  </a:cubicBezTo>
                  <a:cubicBezTo>
                    <a:pt x="1302" y="6144"/>
                    <a:pt x="1252" y="6195"/>
                    <a:pt x="1252" y="6258"/>
                  </a:cubicBezTo>
                  <a:lnTo>
                    <a:pt x="1252" y="6372"/>
                  </a:lnTo>
                  <a:lnTo>
                    <a:pt x="910" y="6372"/>
                  </a:lnTo>
                  <a:lnTo>
                    <a:pt x="910" y="6258"/>
                  </a:lnTo>
                  <a:cubicBezTo>
                    <a:pt x="910" y="6195"/>
                    <a:pt x="859" y="6144"/>
                    <a:pt x="796" y="6144"/>
                  </a:cubicBezTo>
                  <a:cubicBezTo>
                    <a:pt x="734" y="6144"/>
                    <a:pt x="683" y="6195"/>
                    <a:pt x="683" y="6258"/>
                  </a:cubicBezTo>
                  <a:lnTo>
                    <a:pt x="683" y="6372"/>
                  </a:lnTo>
                  <a:lnTo>
                    <a:pt x="455" y="6372"/>
                  </a:lnTo>
                  <a:lnTo>
                    <a:pt x="455" y="5234"/>
                  </a:lnTo>
                  <a:lnTo>
                    <a:pt x="1263" y="5234"/>
                  </a:lnTo>
                </a:path>
              </a:pathLst>
            </a:custGeom>
            <a:solidFill>
              <a:srgbClr val="FFFFFF">
                <a:alpha val="100000"/>
              </a:srgbClr>
            </a:solidFill>
            <a:ln/>
          </p:spPr>
        </p:sp>
      </p:grpSp>
      <p:grpSp>
        <p:nvGrpSpPr>
          <p:cNvPr id="8" name="Group 8"/>
          <p:cNvGrpSpPr/>
          <p:nvPr/>
        </p:nvGrpSpPr>
        <p:grpSpPr>
          <a:xfrm rot="0">
            <a:off x="8174522" y="2107432"/>
            <a:ext cx="665795" cy="665791"/>
            <a:chOff x="8174522" y="2107432"/>
            <a:chExt cx="665795" cy="665791"/>
          </a:xfrm>
        </p:grpSpPr>
        <p:sp>
          <p:nvSpPr>
            <p:cNvPr id="9" name="AutoShape 9"/>
            <p:cNvSpPr/>
            <p:nvPr/>
          </p:nvSpPr>
          <p:spPr>
            <a:xfrm rot="0">
              <a:off x="8174522" y="2107432"/>
              <a:ext cx="665795" cy="665791"/>
            </a:xfrm>
            <a:prstGeom prst="ellipse">
              <a:avLst/>
            </a:prstGeom>
            <a:solidFill>
              <a:schemeClr val="accent1">
                <a:alpha val="100000"/>
              </a:schemeClr>
            </a:solidFill>
            <a:ln w="28575">
              <a:solidFill>
                <a:schemeClr val="accent1">
                  <a:alpha val="100000"/>
                  <a:lumMod val="60000"/>
                  <a:lumMod val="40000"/>
                </a:schemeClr>
              </a:solidFill>
              <a:prstDash val="solid"/>
            </a:ln>
          </p:spPr>
        </p:sp>
        <p:sp>
          <p:nvSpPr>
            <p:cNvPr id="10" name="Freeform 10"/>
            <p:cNvSpPr/>
            <p:nvPr/>
          </p:nvSpPr>
          <p:spPr>
            <a:xfrm rot="0">
              <a:off x="8354362" y="2273856"/>
              <a:ext cx="306115" cy="294843"/>
            </a:xfrm>
            <a:custGeom>
              <a:avLst/>
              <a:gdLst/>
              <a:ahLst/>
              <a:cxnLst/>
              <a:rect b="b" l="l" r="r" t="t"/>
              <a:pathLst>
                <a:path h="5912" w="6827">
                  <a:moveTo>
                    <a:pt x="3413" y="0"/>
                  </a:moveTo>
                  <a:lnTo>
                    <a:pt x="0" y="5912"/>
                  </a:lnTo>
                  <a:lnTo>
                    <a:pt x="6827" y="5912"/>
                  </a:lnTo>
                  <a:lnTo>
                    <a:pt x="3413" y="0"/>
                  </a:lnTo>
                  <a:close/>
                  <a:moveTo>
                    <a:pt x="3413" y="972"/>
                  </a:moveTo>
                  <a:lnTo>
                    <a:pt x="4489" y="2835"/>
                  </a:lnTo>
                  <a:lnTo>
                    <a:pt x="2338" y="2835"/>
                  </a:lnTo>
                  <a:lnTo>
                    <a:pt x="3413" y="972"/>
                  </a:lnTo>
                  <a:close/>
                  <a:moveTo>
                    <a:pt x="842" y="5426"/>
                  </a:moveTo>
                  <a:lnTo>
                    <a:pt x="1917" y="3564"/>
                  </a:lnTo>
                  <a:lnTo>
                    <a:pt x="2993" y="5426"/>
                  </a:lnTo>
                  <a:lnTo>
                    <a:pt x="842" y="5426"/>
                  </a:lnTo>
                  <a:close/>
                  <a:moveTo>
                    <a:pt x="2338" y="3321"/>
                  </a:moveTo>
                  <a:lnTo>
                    <a:pt x="4489" y="3321"/>
                  </a:lnTo>
                  <a:lnTo>
                    <a:pt x="3413" y="5183"/>
                  </a:lnTo>
                  <a:lnTo>
                    <a:pt x="2338" y="3321"/>
                  </a:lnTo>
                  <a:close/>
                  <a:moveTo>
                    <a:pt x="4910" y="3564"/>
                  </a:moveTo>
                  <a:lnTo>
                    <a:pt x="5985" y="5426"/>
                  </a:lnTo>
                  <a:lnTo>
                    <a:pt x="3834" y="5426"/>
                  </a:lnTo>
                  <a:lnTo>
                    <a:pt x="4910" y="3564"/>
                  </a:lnTo>
                  <a:close/>
                </a:path>
              </a:pathLst>
            </a:custGeom>
            <a:solidFill>
              <a:srgbClr val="FFFFFF">
                <a:alpha val="100000"/>
              </a:srgbClr>
            </a:solidFill>
            <a:ln/>
          </p:spPr>
        </p:sp>
      </p:grpSp>
      <p:grpSp>
        <p:nvGrpSpPr>
          <p:cNvPr id="11" name="Group 11"/>
          <p:cNvGrpSpPr/>
          <p:nvPr/>
        </p:nvGrpSpPr>
        <p:grpSpPr>
          <a:xfrm rot="0">
            <a:off x="4252748" y="4178300"/>
            <a:ext cx="665795" cy="665791"/>
            <a:chOff x="4252748" y="4178300"/>
            <a:chExt cx="665795" cy="665791"/>
          </a:xfrm>
        </p:grpSpPr>
        <p:sp>
          <p:nvSpPr>
            <p:cNvPr id="12" name="AutoShape 12"/>
            <p:cNvSpPr/>
            <p:nvPr/>
          </p:nvSpPr>
          <p:spPr>
            <a:xfrm rot="0">
              <a:off x="4252748" y="4178300"/>
              <a:ext cx="665795" cy="665791"/>
            </a:xfrm>
            <a:prstGeom prst="ellipse">
              <a:avLst/>
            </a:prstGeom>
            <a:solidFill>
              <a:schemeClr val="accent1">
                <a:alpha val="100000"/>
              </a:schemeClr>
            </a:solidFill>
            <a:ln w="28575">
              <a:solidFill>
                <a:schemeClr val="accent1">
                  <a:alpha val="100000"/>
                  <a:lumMod val="60000"/>
                  <a:lumMod val="40000"/>
                </a:schemeClr>
              </a:solidFill>
              <a:prstDash val="solid"/>
            </a:ln>
          </p:spPr>
        </p:sp>
        <p:sp>
          <p:nvSpPr>
            <p:cNvPr id="13" name="Freeform 13"/>
            <p:cNvSpPr/>
            <p:nvPr/>
          </p:nvSpPr>
          <p:spPr>
            <a:xfrm rot="0">
              <a:off x="4432588" y="4363773"/>
              <a:ext cx="306115" cy="294843"/>
            </a:xfrm>
            <a:custGeom>
              <a:avLst/>
              <a:gdLst/>
              <a:ahLst/>
              <a:cxnLst/>
              <a:rect b="b" l="l" r="r" t="t"/>
              <a:pathLst>
                <a:path h="598324" w="597921">
                  <a:moveTo>
                    <a:pt x="297615" y="96957"/>
                  </a:moveTo>
                  <a:cubicBezTo>
                    <a:pt x="311959" y="96957"/>
                    <a:pt x="323434" y="108416"/>
                    <a:pt x="323434" y="122740"/>
                  </a:cubicBezTo>
                  <a:lnTo>
                    <a:pt x="323434" y="289852"/>
                  </a:lnTo>
                  <a:lnTo>
                    <a:pt x="462572" y="289852"/>
                  </a:lnTo>
                  <a:cubicBezTo>
                    <a:pt x="476438" y="289852"/>
                    <a:pt x="487913" y="301311"/>
                    <a:pt x="487913" y="315157"/>
                  </a:cubicBezTo>
                  <a:cubicBezTo>
                    <a:pt x="487913" y="329004"/>
                    <a:pt x="476438" y="340463"/>
                    <a:pt x="462572" y="340463"/>
                  </a:cubicBezTo>
                  <a:lnTo>
                    <a:pt x="297615" y="340463"/>
                  </a:lnTo>
                  <a:cubicBezTo>
                    <a:pt x="283749" y="340463"/>
                    <a:pt x="272274" y="329004"/>
                    <a:pt x="272274" y="315157"/>
                  </a:cubicBezTo>
                  <a:lnTo>
                    <a:pt x="272274" y="122740"/>
                  </a:lnTo>
                  <a:cubicBezTo>
                    <a:pt x="272274" y="108416"/>
                    <a:pt x="283749" y="96957"/>
                    <a:pt x="297615" y="96957"/>
                  </a:cubicBezTo>
                  <a:close/>
                </a:path>
                <a:path h="598324" w="597921">
                  <a:moveTo>
                    <a:pt x="298127" y="0"/>
                  </a:moveTo>
                  <a:cubicBezTo>
                    <a:pt x="463564" y="0"/>
                    <a:pt x="597921" y="134181"/>
                    <a:pt x="597921" y="299401"/>
                  </a:cubicBezTo>
                  <a:cubicBezTo>
                    <a:pt x="597921" y="464143"/>
                    <a:pt x="463564" y="598324"/>
                    <a:pt x="298127" y="598324"/>
                  </a:cubicBezTo>
                  <a:cubicBezTo>
                    <a:pt x="188155" y="598324"/>
                    <a:pt x="87268" y="538635"/>
                    <a:pt x="35150" y="442177"/>
                  </a:cubicBezTo>
                  <a:cubicBezTo>
                    <a:pt x="33238" y="438835"/>
                    <a:pt x="32760" y="435492"/>
                    <a:pt x="34194" y="432149"/>
                  </a:cubicBezTo>
                  <a:cubicBezTo>
                    <a:pt x="35150" y="428807"/>
                    <a:pt x="37541" y="425942"/>
                    <a:pt x="40410" y="424509"/>
                  </a:cubicBezTo>
                  <a:lnTo>
                    <a:pt x="74836" y="407796"/>
                  </a:lnTo>
                  <a:cubicBezTo>
                    <a:pt x="81052" y="404931"/>
                    <a:pt x="88702" y="407319"/>
                    <a:pt x="91571" y="413049"/>
                  </a:cubicBezTo>
                  <a:cubicBezTo>
                    <a:pt x="133169" y="488018"/>
                    <a:pt x="212540" y="534815"/>
                    <a:pt x="298127" y="534815"/>
                  </a:cubicBezTo>
                  <a:cubicBezTo>
                    <a:pt x="428181" y="534815"/>
                    <a:pt x="534328" y="429284"/>
                    <a:pt x="534328" y="299401"/>
                  </a:cubicBezTo>
                  <a:cubicBezTo>
                    <a:pt x="534328" y="169517"/>
                    <a:pt x="428181" y="63509"/>
                    <a:pt x="298127" y="63509"/>
                  </a:cubicBezTo>
                  <a:cubicBezTo>
                    <a:pt x="242185" y="63509"/>
                    <a:pt x="187677" y="83565"/>
                    <a:pt x="145123" y="120333"/>
                  </a:cubicBezTo>
                  <a:lnTo>
                    <a:pt x="200587" y="142299"/>
                  </a:lnTo>
                  <a:cubicBezTo>
                    <a:pt x="204890" y="144209"/>
                    <a:pt x="207759" y="148029"/>
                    <a:pt x="208237" y="152327"/>
                  </a:cubicBezTo>
                  <a:cubicBezTo>
                    <a:pt x="208715" y="157102"/>
                    <a:pt x="207281" y="161399"/>
                    <a:pt x="203456" y="164265"/>
                  </a:cubicBezTo>
                  <a:lnTo>
                    <a:pt x="48060" y="285553"/>
                  </a:lnTo>
                  <a:cubicBezTo>
                    <a:pt x="44235" y="288418"/>
                    <a:pt x="39454" y="289373"/>
                    <a:pt x="35150" y="287463"/>
                  </a:cubicBezTo>
                  <a:cubicBezTo>
                    <a:pt x="31325" y="285553"/>
                    <a:pt x="27978" y="281733"/>
                    <a:pt x="27500" y="277435"/>
                  </a:cubicBezTo>
                  <a:lnTo>
                    <a:pt x="246" y="82132"/>
                  </a:lnTo>
                  <a:cubicBezTo>
                    <a:pt x="-710" y="77835"/>
                    <a:pt x="1203" y="73060"/>
                    <a:pt x="4550" y="70194"/>
                  </a:cubicBezTo>
                  <a:cubicBezTo>
                    <a:pt x="8375" y="67807"/>
                    <a:pt x="13156" y="66852"/>
                    <a:pt x="17459" y="68762"/>
                  </a:cubicBezTo>
                  <a:lnTo>
                    <a:pt x="80574" y="94070"/>
                  </a:lnTo>
                  <a:cubicBezTo>
                    <a:pt x="137472" y="33426"/>
                    <a:pt x="214931" y="0"/>
                    <a:pt x="298127" y="0"/>
                  </a:cubicBezTo>
                </a:path>
              </a:pathLst>
            </a:custGeom>
            <a:solidFill>
              <a:srgbClr val="FFFFFF">
                <a:alpha val="100000"/>
              </a:srgbClr>
            </a:solidFill>
            <a:ln/>
          </p:spPr>
        </p:sp>
      </p:grpSp>
      <p:grpSp>
        <p:nvGrpSpPr>
          <p:cNvPr id="14" name="Group 14"/>
          <p:cNvGrpSpPr/>
          <p:nvPr/>
        </p:nvGrpSpPr>
        <p:grpSpPr>
          <a:xfrm rot="0">
            <a:off x="7274660" y="4178300"/>
            <a:ext cx="665795" cy="665791"/>
            <a:chOff x="7274660" y="4178300"/>
            <a:chExt cx="665795" cy="665791"/>
          </a:xfrm>
        </p:grpSpPr>
        <p:sp>
          <p:nvSpPr>
            <p:cNvPr id="15" name="AutoShape 15"/>
            <p:cNvSpPr/>
            <p:nvPr/>
          </p:nvSpPr>
          <p:spPr>
            <a:xfrm rot="0">
              <a:off x="7274660" y="4178300"/>
              <a:ext cx="665795" cy="665791"/>
            </a:xfrm>
            <a:prstGeom prst="ellipse">
              <a:avLst/>
            </a:prstGeom>
            <a:solidFill>
              <a:schemeClr val="accent1">
                <a:alpha val="100000"/>
              </a:schemeClr>
            </a:solidFill>
            <a:ln w="28575">
              <a:solidFill>
                <a:schemeClr val="accent1">
                  <a:alpha val="100000"/>
                  <a:lumMod val="60000"/>
                  <a:lumMod val="40000"/>
                </a:schemeClr>
              </a:solidFill>
              <a:prstDash val="solid"/>
            </a:ln>
          </p:spPr>
        </p:sp>
        <p:sp>
          <p:nvSpPr>
            <p:cNvPr id="16" name="Freeform 16"/>
            <p:cNvSpPr/>
            <p:nvPr/>
          </p:nvSpPr>
          <p:spPr>
            <a:xfrm rot="0">
              <a:off x="7469003" y="4363774"/>
              <a:ext cx="306115" cy="294843"/>
            </a:xfrm>
            <a:custGeom>
              <a:avLst/>
              <a:gdLst/>
              <a:ahLst/>
              <a:cxnLst/>
              <a:rect b="b" l="l" r="r" t="t"/>
              <a:pathLst>
                <a:path h="606722" w="582235">
                  <a:moveTo>
                    <a:pt x="0" y="404481"/>
                  </a:moveTo>
                  <a:lnTo>
                    <a:pt x="101261" y="404481"/>
                  </a:lnTo>
                  <a:lnTo>
                    <a:pt x="101261" y="606722"/>
                  </a:lnTo>
                  <a:lnTo>
                    <a:pt x="0" y="606722"/>
                  </a:lnTo>
                  <a:close/>
                </a:path>
                <a:path h="606722" w="582235">
                  <a:moveTo>
                    <a:pt x="151927" y="328623"/>
                  </a:moveTo>
                  <a:lnTo>
                    <a:pt x="253188" y="328623"/>
                  </a:lnTo>
                  <a:lnTo>
                    <a:pt x="253188" y="606722"/>
                  </a:lnTo>
                  <a:lnTo>
                    <a:pt x="151927" y="606722"/>
                  </a:lnTo>
                  <a:close/>
                </a:path>
                <a:path h="606722" w="582235">
                  <a:moveTo>
                    <a:pt x="303855" y="252766"/>
                  </a:moveTo>
                  <a:lnTo>
                    <a:pt x="405046" y="252766"/>
                  </a:lnTo>
                  <a:lnTo>
                    <a:pt x="405046" y="606722"/>
                  </a:lnTo>
                  <a:lnTo>
                    <a:pt x="303855" y="606722"/>
                  </a:lnTo>
                  <a:close/>
                </a:path>
                <a:path h="606722" w="582235">
                  <a:moveTo>
                    <a:pt x="455711" y="202241"/>
                  </a:moveTo>
                  <a:lnTo>
                    <a:pt x="556972" y="202241"/>
                  </a:lnTo>
                  <a:lnTo>
                    <a:pt x="556972" y="606722"/>
                  </a:lnTo>
                  <a:lnTo>
                    <a:pt x="455711" y="606722"/>
                  </a:lnTo>
                  <a:close/>
                </a:path>
                <a:path h="606722" w="582235">
                  <a:moveTo>
                    <a:pt x="455697" y="0"/>
                  </a:moveTo>
                  <a:lnTo>
                    <a:pt x="556785" y="0"/>
                  </a:lnTo>
                  <a:lnTo>
                    <a:pt x="556874" y="0"/>
                  </a:lnTo>
                  <a:lnTo>
                    <a:pt x="556963" y="0"/>
                  </a:lnTo>
                  <a:cubicBezTo>
                    <a:pt x="557230" y="0"/>
                    <a:pt x="557408" y="0"/>
                    <a:pt x="557675" y="0"/>
                  </a:cubicBezTo>
                  <a:cubicBezTo>
                    <a:pt x="558298" y="89"/>
                    <a:pt x="558832" y="89"/>
                    <a:pt x="559366" y="89"/>
                  </a:cubicBezTo>
                  <a:cubicBezTo>
                    <a:pt x="559811" y="178"/>
                    <a:pt x="560256" y="267"/>
                    <a:pt x="560611" y="267"/>
                  </a:cubicBezTo>
                  <a:cubicBezTo>
                    <a:pt x="561056" y="356"/>
                    <a:pt x="561412" y="444"/>
                    <a:pt x="561857" y="444"/>
                  </a:cubicBezTo>
                  <a:cubicBezTo>
                    <a:pt x="562302" y="533"/>
                    <a:pt x="562747" y="711"/>
                    <a:pt x="563192" y="800"/>
                  </a:cubicBezTo>
                  <a:cubicBezTo>
                    <a:pt x="563548" y="889"/>
                    <a:pt x="563904" y="978"/>
                    <a:pt x="564171" y="1067"/>
                  </a:cubicBezTo>
                  <a:cubicBezTo>
                    <a:pt x="564616" y="1156"/>
                    <a:pt x="565061" y="1333"/>
                    <a:pt x="565506" y="1511"/>
                  </a:cubicBezTo>
                  <a:cubicBezTo>
                    <a:pt x="565862" y="1600"/>
                    <a:pt x="566218" y="1778"/>
                    <a:pt x="566574" y="1867"/>
                  </a:cubicBezTo>
                  <a:cubicBezTo>
                    <a:pt x="566929" y="2044"/>
                    <a:pt x="567285" y="2222"/>
                    <a:pt x="567730" y="2400"/>
                  </a:cubicBezTo>
                  <a:cubicBezTo>
                    <a:pt x="568086" y="2578"/>
                    <a:pt x="568442" y="2755"/>
                    <a:pt x="568798" y="2933"/>
                  </a:cubicBezTo>
                  <a:cubicBezTo>
                    <a:pt x="569154" y="3111"/>
                    <a:pt x="569421" y="3289"/>
                    <a:pt x="569777" y="3467"/>
                  </a:cubicBezTo>
                  <a:cubicBezTo>
                    <a:pt x="570133" y="3733"/>
                    <a:pt x="570578" y="4000"/>
                    <a:pt x="570934" y="4178"/>
                  </a:cubicBezTo>
                  <a:cubicBezTo>
                    <a:pt x="571201" y="4444"/>
                    <a:pt x="571557" y="4622"/>
                    <a:pt x="571824" y="4800"/>
                  </a:cubicBezTo>
                  <a:cubicBezTo>
                    <a:pt x="572180" y="5155"/>
                    <a:pt x="572536" y="5422"/>
                    <a:pt x="572891" y="5689"/>
                  </a:cubicBezTo>
                  <a:cubicBezTo>
                    <a:pt x="573247" y="5955"/>
                    <a:pt x="573514" y="6222"/>
                    <a:pt x="573781" y="6489"/>
                  </a:cubicBezTo>
                  <a:cubicBezTo>
                    <a:pt x="574137" y="6755"/>
                    <a:pt x="574493" y="7022"/>
                    <a:pt x="574760" y="7289"/>
                  </a:cubicBezTo>
                  <a:cubicBezTo>
                    <a:pt x="575205" y="7733"/>
                    <a:pt x="575561" y="8178"/>
                    <a:pt x="575917" y="8533"/>
                  </a:cubicBezTo>
                  <a:cubicBezTo>
                    <a:pt x="576095" y="8711"/>
                    <a:pt x="576273" y="8889"/>
                    <a:pt x="576451" y="9066"/>
                  </a:cubicBezTo>
                  <a:cubicBezTo>
                    <a:pt x="576451" y="9155"/>
                    <a:pt x="576451" y="9155"/>
                    <a:pt x="576451" y="9155"/>
                  </a:cubicBezTo>
                  <a:cubicBezTo>
                    <a:pt x="576985" y="9777"/>
                    <a:pt x="577519" y="10489"/>
                    <a:pt x="577964" y="11200"/>
                  </a:cubicBezTo>
                  <a:cubicBezTo>
                    <a:pt x="577964" y="11200"/>
                    <a:pt x="578053" y="11289"/>
                    <a:pt x="578053" y="11289"/>
                  </a:cubicBezTo>
                  <a:cubicBezTo>
                    <a:pt x="578498" y="12000"/>
                    <a:pt x="578854" y="12622"/>
                    <a:pt x="579209" y="13244"/>
                  </a:cubicBezTo>
                  <a:cubicBezTo>
                    <a:pt x="579387" y="13600"/>
                    <a:pt x="579565" y="13955"/>
                    <a:pt x="579743" y="14222"/>
                  </a:cubicBezTo>
                  <a:cubicBezTo>
                    <a:pt x="579921" y="14666"/>
                    <a:pt x="580099" y="15111"/>
                    <a:pt x="580277" y="15555"/>
                  </a:cubicBezTo>
                  <a:cubicBezTo>
                    <a:pt x="580455" y="15911"/>
                    <a:pt x="580633" y="16266"/>
                    <a:pt x="580722" y="16711"/>
                  </a:cubicBezTo>
                  <a:cubicBezTo>
                    <a:pt x="580900" y="17066"/>
                    <a:pt x="581078" y="17422"/>
                    <a:pt x="581167" y="17866"/>
                  </a:cubicBezTo>
                  <a:cubicBezTo>
                    <a:pt x="581256" y="18311"/>
                    <a:pt x="581434" y="18755"/>
                    <a:pt x="581523" y="19199"/>
                  </a:cubicBezTo>
                  <a:cubicBezTo>
                    <a:pt x="581612" y="19555"/>
                    <a:pt x="581701" y="19910"/>
                    <a:pt x="581790" y="20266"/>
                  </a:cubicBezTo>
                  <a:cubicBezTo>
                    <a:pt x="581879" y="20977"/>
                    <a:pt x="582057" y="21777"/>
                    <a:pt x="582146" y="22488"/>
                  </a:cubicBezTo>
                  <a:cubicBezTo>
                    <a:pt x="582146" y="22577"/>
                    <a:pt x="582146" y="22666"/>
                    <a:pt x="582146" y="22666"/>
                  </a:cubicBezTo>
                  <a:cubicBezTo>
                    <a:pt x="582235" y="23555"/>
                    <a:pt x="582235" y="24355"/>
                    <a:pt x="582235" y="25244"/>
                  </a:cubicBezTo>
                  <a:lnTo>
                    <a:pt x="582235" y="126396"/>
                  </a:lnTo>
                  <a:cubicBezTo>
                    <a:pt x="582235" y="140351"/>
                    <a:pt x="570934" y="151728"/>
                    <a:pt x="556963" y="151728"/>
                  </a:cubicBezTo>
                  <a:cubicBezTo>
                    <a:pt x="542992" y="151728"/>
                    <a:pt x="531691" y="140351"/>
                    <a:pt x="531691" y="126396"/>
                  </a:cubicBezTo>
                  <a:lnTo>
                    <a:pt x="531691" y="79286"/>
                  </a:lnTo>
                  <a:lnTo>
                    <a:pt x="421260" y="171106"/>
                  </a:lnTo>
                  <a:cubicBezTo>
                    <a:pt x="410582" y="180083"/>
                    <a:pt x="394564" y="178572"/>
                    <a:pt x="385666" y="167906"/>
                  </a:cubicBezTo>
                  <a:cubicBezTo>
                    <a:pt x="376678" y="157150"/>
                    <a:pt x="378191" y="141240"/>
                    <a:pt x="388869" y="132262"/>
                  </a:cubicBezTo>
                  <a:lnTo>
                    <a:pt x="487020" y="50576"/>
                  </a:lnTo>
                  <a:lnTo>
                    <a:pt x="455697" y="50576"/>
                  </a:lnTo>
                  <a:cubicBezTo>
                    <a:pt x="441727" y="50576"/>
                    <a:pt x="430425" y="39288"/>
                    <a:pt x="430425" y="25244"/>
                  </a:cubicBezTo>
                  <a:cubicBezTo>
                    <a:pt x="430425" y="11289"/>
                    <a:pt x="441727" y="0"/>
                    <a:pt x="455697" y="0"/>
                  </a:cubicBezTo>
                </a:path>
              </a:pathLst>
            </a:custGeom>
            <a:solidFill>
              <a:srgbClr val="FFFFFF">
                <a:alpha val="100000"/>
              </a:srgbClr>
            </a:solidFill>
            <a:ln/>
          </p:spPr>
        </p:sp>
      </p:grpSp>
      <p:sp>
        <p:nvSpPr>
          <p:cNvPr id="17" name="AutoShape 17"/>
          <p:cNvSpPr/>
          <p:nvPr/>
        </p:nvSpPr>
        <p:spPr>
          <a:xfrm rot="0">
            <a:off x="602967" y="1940893"/>
            <a:ext cx="2432563" cy="402554"/>
          </a:xfrm>
          <a:prstGeom prst="rect">
            <a:avLst/>
          </a:prstGeom>
          <a:noFill/>
          <a:ln/>
        </p:spPr>
        <p:txBody>
          <a:bodyPr anchor="t" anchorCtr="0" bIns="45720" lIns="91440" rIns="91440" rtlCol="0" tIns="45720" vert="horz" wrap="square">
            <a:noAutofit/>
          </a:bodyPr>
          <a:lstStyle/>
          <a:p>
            <a:pPr algn="r">
              <a:spcBef>
                <a:spcPts val="270"/>
              </a:spcBef>
              <a:defRPr/>
            </a:pPr>
            <a:r>
              <a:rPr b="1" lang="en-US" sz="1500">
                <a:solidFill>
                  <a:schemeClr val="accent1">
                    <a:alpha val="100000"/>
                  </a:schemeClr>
                </a:solidFill>
                <a:latin typeface="Microsoft Yahei"/>
                <a:ea typeface="Microsoft Yahei"/>
                <a:cs typeface="Microsoft Yahei"/>
              </a:rPr>
              <a:t>预测性维护系统</a:t>
            </a:r>
            <a:endParaRPr lang="en-US" sz="1100"/>
          </a:p>
        </p:txBody>
        <p:extLst>
          <p:ext uri="http://schemas.baidu.com/office/drawing/2023/templateData">
            <bd:templateData xmlns:bd="http://schemas.baidu.com/office/drawing/2023/templateData">eyJfdGVtcGxhdGVEYXRhIjp7ImNvbnRlbnRUeXBlIjoiJGl0ZW0xX3RpdGxlIiwibGluZUNvdW50IjoiSW5maW5pdHkiLCJ3b3JkQ291bnQiOiIxMCJ9LCJ0YWciOiIkaXRlbTFfdGl0bGUifQ==</bd:templateData>
          </p:ext>
        </p:extLst>
      </p:sp>
      <p:sp>
        <p:nvSpPr>
          <p:cNvPr id="18" name="AutoShape 18"/>
          <p:cNvSpPr/>
          <p:nvPr/>
        </p:nvSpPr>
        <p:spPr>
          <a:xfrm rot="0">
            <a:off x="1848353" y="4440507"/>
            <a:ext cx="1985349" cy="384408"/>
          </a:xfrm>
          <a:prstGeom prst="rect">
            <a:avLst/>
          </a:prstGeom>
          <a:noFill/>
          <a:ln/>
        </p:spPr>
        <p:txBody>
          <a:bodyPr anchor="t" anchorCtr="0" bIns="45720" lIns="91440" rIns="91440" rtlCol="0" tIns="45720" vert="horz" wrap="square">
            <a:noAutofit/>
          </a:bodyPr>
          <a:lstStyle/>
          <a:p>
            <a:pPr algn="l">
              <a:lnSpc>
                <a:spcPct val="120000"/>
              </a:lnSpc>
              <a:defRPr/>
            </a:pPr>
            <a:r>
              <a:rPr b="1" lang="en-US" sz="1500">
                <a:solidFill>
                  <a:schemeClr val="accent1">
                    <a:alpha val="100000"/>
                  </a:schemeClr>
                </a:solidFill>
                <a:latin typeface="Microsoft Yahei"/>
                <a:ea typeface="Microsoft Yahei"/>
                <a:cs typeface="Microsoft Yahei"/>
              </a:rPr>
              <a:t>AI辅助偏差调查</a:t>
            </a:r>
            <a:endParaRPr lang="en-US" sz="1100"/>
          </a:p>
        </p:txBody>
        <p:extLst>
          <p:ext uri="http://schemas.baidu.com/office/drawing/2023/templateData">
            <bd:templateData xmlns:bd="http://schemas.baidu.com/office/drawing/2023/templateData">eyJfdGVtcGxhdGVEYXRhIjp7ImNvbnRlbnRUeXBlIjoiJGl0ZW0yX3RpdGxlIiwibGluZUNvdW50IjoiMSIsIndvcmRDb3VudCI6IjgifSwidGFnIjoiJGl0ZW0yX3RpdGxlIn0=</bd:templateData>
          </p:ext>
        </p:extLst>
      </p:sp>
      <p:sp>
        <p:nvSpPr>
          <p:cNvPr id="19" name="AutoShape 19"/>
          <p:cNvSpPr/>
          <p:nvPr/>
        </p:nvSpPr>
        <p:spPr>
          <a:xfrm rot="0">
            <a:off x="8586890" y="1940893"/>
            <a:ext cx="2447428" cy="420700"/>
          </a:xfrm>
          <a:prstGeom prst="rect">
            <a:avLst/>
          </a:prstGeom>
          <a:noFill/>
          <a:ln/>
        </p:spPr>
        <p:txBody>
          <a:bodyPr anchor="t" anchorCtr="0" bIns="45720" lIns="91440" rIns="91440" rtlCol="0" tIns="45720" vert="horz" wrap="square">
            <a:noAutofit/>
          </a:bodyPr>
          <a:lstStyle/>
          <a:p>
            <a:pPr algn="l">
              <a:lnSpc>
                <a:spcPct val="120000"/>
              </a:lnSpc>
              <a:defRPr/>
            </a:pPr>
            <a:r>
              <a:rPr b="1" lang="en-US" sz="1500">
                <a:solidFill>
                  <a:schemeClr val="accent1">
                    <a:alpha val="100000"/>
                  </a:schemeClr>
                </a:solidFill>
                <a:latin typeface="Microsoft Yahei"/>
                <a:ea typeface="Microsoft Yahei"/>
                <a:cs typeface="Microsoft Yahei"/>
              </a:rPr>
              <a:t>数字孪生应用</a:t>
            </a:r>
            <a:endParaRPr lang="en-US" sz="1100"/>
          </a:p>
        </p:txBody>
        <p:extLst>
          <p:ext uri="http://schemas.baidu.com/office/drawing/2023/templateData">
            <bd:templateData xmlns:bd="http://schemas.baidu.com/office/drawing/2023/templateData">eyJfdGVtcGxhdGVEYXRhIjp7ImNvbnRlbnRUeXBlIjoiJGl0ZW0zX3RpdGxlIiwibGluZUNvdW50IjoiMSIsIndvcmRDb3VudCI6IjEwIn0sInRhZyI6IiRpdGVtM190aXRsZSJ9</bd:templateData>
          </p:ext>
        </p:extLst>
      </p:sp>
      <p:sp>
        <p:nvSpPr>
          <p:cNvPr id="20" name="AutoShape 20"/>
          <p:cNvSpPr/>
          <p:nvPr/>
        </p:nvSpPr>
        <p:spPr>
          <a:xfrm rot="0">
            <a:off x="7919712" y="4440507"/>
            <a:ext cx="1985349" cy="402554"/>
          </a:xfrm>
          <a:prstGeom prst="rect">
            <a:avLst/>
          </a:prstGeom>
          <a:noFill/>
          <a:ln/>
        </p:spPr>
        <p:txBody>
          <a:bodyPr anchor="t" anchorCtr="0" bIns="45720" lIns="91440" rIns="91440" rtlCol="0" tIns="45720" vert="horz" wrap="square">
            <a:noAutofit/>
          </a:bodyPr>
          <a:lstStyle/>
          <a:p>
            <a:pPr algn="r">
              <a:lnSpc>
                <a:spcPct val="120000"/>
              </a:lnSpc>
              <a:defRPr/>
            </a:pPr>
            <a:r>
              <a:rPr b="1" lang="en-US" sz="1500">
                <a:solidFill>
                  <a:schemeClr val="accent1">
                    <a:alpha val="100000"/>
                  </a:schemeClr>
                </a:solidFill>
                <a:latin typeface="Microsoft Yahei"/>
                <a:ea typeface="Microsoft Yahei"/>
                <a:cs typeface="Microsoft Yahei"/>
              </a:rPr>
              <a:t>区块链溯源</a:t>
            </a:r>
            <a:endParaRPr lang="en-US" sz="1100"/>
          </a:p>
        </p:txBody>
        <p:extLst>
          <p:ext uri="http://schemas.baidu.com/office/drawing/2023/templateData">
            <bd:templateData xmlns:bd="http://schemas.baidu.com/office/drawing/2023/templateData">eyJfdGVtcGxhdGVEYXRhIjp7ImNvbnRlbnRUeXBlIjoiJGl0ZW00X3RpdGxlIiwibGluZUNvdW50IjoiMSIsIndvcmRDb3VudCI6IjgifSwidGFnIjoiJGl0ZW00X3RpdGxlIn0=</bd:templateData>
          </p:ext>
        </p:extLst>
      </p:sp>
      <p:sp>
        <p:nvSpPr>
          <p:cNvPr id="21" name="TextBox 21"/>
          <p:cNvSpPr txBox="1"/>
          <p:nvPr/>
        </p:nvSpPr>
        <p:spPr>
          <a:xfrm rot="0">
            <a:off x="603175" y="2288100"/>
            <a:ext cx="2432354" cy="1031356"/>
          </a:xfrm>
          <a:prstGeom prst="rect">
            <a:avLst/>
          </a:prstGeom>
          <a:ln/>
        </p:spPr>
        <p:txBody>
          <a:bodyPr anchor="t" anchorCtr="0" bIns="45720" lIns="91440" rIns="91440" rtlCol="0" tIns="45720" vert="horz" wrap="square">
            <a:normAutofit/>
          </a:bodyPr>
          <a:lstStyle/>
          <a:p>
            <a:pPr algn="r">
              <a:lnSpc>
                <a:spcPct val="150000"/>
              </a:lnSpc>
              <a:spcBef>
                <a:spcPts val="375"/>
              </a:spcBef>
            </a:pPr>
            <a:r>
              <a:rPr lang="en-US" sz="1275">
                <a:solidFill>
                  <a:schemeClr val="dk1">
                    <a:alpha val="100000"/>
                  </a:schemeClr>
                </a:solidFill>
                <a:latin typeface="Microsoft Yahei"/>
                <a:ea typeface="Microsoft Yahei"/>
                <a:cs typeface="Microsoft Yahei"/>
              </a:rPr>
              <a:t>在精密称重设备部署物联网传感器，通过振动频率和温度数据预测天平校准周期，减少计划外停机</a:t>
            </a:r>
          </a:p>
        </p:txBody>
        <p:extLst>
          <p:ext uri="http://schemas.baidu.com/office/drawing/2023/templateData">
            <bd:templateData xmlns:bd="http://schemas.baidu.com/office/drawing/2023/templateData">eyJfdGVtcGxhdGVEYXRhIjp7ImNvbnRlbnRUeXBlIjoiJGl0ZW0xX2MiLCJsaW5lQ291bnQiOiIzIiwid29yZENvdW50IjoiMTIifSwidGFnIjoiJGl0ZW0xX2MifQ==</bd:templateData>
          </p:ext>
        </p:extLst>
      </p:sp>
      <p:sp>
        <p:nvSpPr>
          <p:cNvPr id="22" name="TextBox 22"/>
          <p:cNvSpPr txBox="1"/>
          <p:nvPr/>
        </p:nvSpPr>
        <p:spPr>
          <a:xfrm rot="0">
            <a:off x="8586890" y="2288100"/>
            <a:ext cx="2432354" cy="1031356"/>
          </a:xfrm>
          <a:prstGeom prst="rect">
            <a:avLst/>
          </a:prstGeom>
          <a:ln/>
        </p:spPr>
        <p:txBody>
          <a:bodyPr anchor="t" anchorCtr="0" bIns="45720" lIns="91440" rIns="91440" rtlCol="0" tIns="45720" vert="horz" wrap="square">
            <a:normAutofit/>
          </a:bodyPr>
          <a:lstStyle/>
          <a:p>
            <a:pPr algn="l">
              <a:lnSpc>
                <a:spcPct val="150000"/>
              </a:lnSpc>
              <a:spcBef>
                <a:spcPts val="375"/>
              </a:spcBef>
            </a:pPr>
            <a:r>
              <a:rPr lang="en-US" sz="1275">
                <a:solidFill>
                  <a:schemeClr val="dk1">
                    <a:alpha val="100000"/>
                  </a:schemeClr>
                </a:solidFill>
                <a:latin typeface="Microsoft Yahei"/>
                <a:ea typeface="Microsoft Yahei"/>
                <a:cs typeface="Microsoft Yahei"/>
              </a:rPr>
              <a:t>对关键实验室流程创建虚拟仿真模型，提前验证如工作台重组等布局变更对通量的影响</a:t>
            </a:r>
          </a:p>
        </p:txBody>
        <p:extLst>
          <p:ext uri="http://schemas.baidu.com/office/drawing/2023/templateData">
            <bd:templateData xmlns:bd="http://schemas.baidu.com/office/drawing/2023/templateData">eyJfdGVtcGxhdGVEYXRhIjp7ImNvbnRlbnRUeXBlIjoiJGl0ZW0zX2MiLCJsaW5lQ291bnQiOiIzIiwid29yZENvdW50IjoiMTIifSwidGFnIjoiJGl0ZW0zX2MifQ==</bd:templateData>
          </p:ext>
        </p:extLst>
      </p:sp>
      <p:sp>
        <p:nvSpPr>
          <p:cNvPr id="23" name="TextBox 23"/>
          <p:cNvSpPr txBox="1"/>
          <p:nvPr/>
        </p:nvSpPr>
        <p:spPr>
          <a:xfrm rot="0">
            <a:off x="1848353" y="4869995"/>
            <a:ext cx="2432354" cy="1031356"/>
          </a:xfrm>
          <a:prstGeom prst="rect">
            <a:avLst/>
          </a:prstGeom>
          <a:ln/>
        </p:spPr>
        <p:txBody>
          <a:bodyPr anchor="t" anchorCtr="0" bIns="45720" lIns="91440" rIns="91440" rtlCol="0" tIns="45720" vert="horz" wrap="square">
            <a:normAutofit/>
          </a:bodyPr>
          <a:lstStyle/>
          <a:p>
            <a:pPr algn="l">
              <a:lnSpc>
                <a:spcPct val="150000"/>
              </a:lnSpc>
              <a:spcBef>
                <a:spcPts val="375"/>
              </a:spcBef>
            </a:pPr>
            <a:r>
              <a:rPr lang="en-US" sz="1275">
                <a:solidFill>
                  <a:schemeClr val="dk1">
                    <a:alpha val="100000"/>
                  </a:schemeClr>
                </a:solidFill>
                <a:latin typeface="Microsoft Yahei"/>
                <a:ea typeface="Microsoft Yahei"/>
                <a:cs typeface="Microsoft Yahei"/>
              </a:rPr>
              <a:t>构建历史检验数据知识库，当出现OOS结果时自动推送相似案例的处理方案，缩短调查决策时间</a:t>
            </a:r>
          </a:p>
        </p:txBody>
        <p:extLst>
          <p:ext uri="http://schemas.baidu.com/office/drawing/2023/templateData">
            <bd:templateData xmlns:bd="http://schemas.baidu.com/office/drawing/2023/templateData">eyJfdGVtcGxhdGVEYXRhIjp7ImNvbnRlbnRUeXBlIjoiJGl0ZW0yX2MiLCJsaW5lQ291bnQiOiIzIiwid29yZENvdW50IjoiMTIifSwidGFnIjoiJGl0ZW0yX2MifQ==</bd:templateData>
          </p:ext>
        </p:extLst>
      </p:sp>
      <p:sp>
        <p:nvSpPr>
          <p:cNvPr id="24" name="TextBox 24"/>
          <p:cNvSpPr txBox="1"/>
          <p:nvPr/>
        </p:nvSpPr>
        <p:spPr>
          <a:xfrm rot="0">
            <a:off x="7472707" y="4824915"/>
            <a:ext cx="2432354" cy="1031356"/>
          </a:xfrm>
          <a:prstGeom prst="rect">
            <a:avLst/>
          </a:prstGeom>
          <a:ln/>
        </p:spPr>
        <p:txBody>
          <a:bodyPr anchor="t" anchorCtr="0" bIns="45720" lIns="91440" rIns="91440" rtlCol="0" tIns="45720" vert="horz" wrap="square">
            <a:normAutofit/>
          </a:bodyPr>
          <a:lstStyle/>
          <a:p>
            <a:pPr algn="r">
              <a:lnSpc>
                <a:spcPct val="150000"/>
              </a:lnSpc>
              <a:spcBef>
                <a:spcPts val="375"/>
              </a:spcBef>
            </a:pPr>
            <a:r>
              <a:rPr lang="en-US" sz="1275">
                <a:solidFill>
                  <a:schemeClr val="dk1">
                    <a:alpha val="100000"/>
                  </a:schemeClr>
                </a:solidFill>
                <a:latin typeface="Microsoft Yahei"/>
                <a:ea typeface="Microsoft Yahei"/>
                <a:cs typeface="Microsoft Yahei"/>
              </a:rPr>
              <a:t>在原料检验环节应用分布式账本技术，实现从供应商到放行数据的不可篡改记录</a:t>
            </a:r>
          </a:p>
        </p:txBody>
        <p:extLst>
          <p:ext uri="http://schemas.baidu.com/office/drawing/2023/templateData">
            <bd:templateData xmlns:bd="http://schemas.baidu.com/office/drawing/2023/templateData">eyJfdGVtcGxhdGVEYXRhIjp7ImNvbnRlbnRUeXBlIjoiJGl0ZW00X2MiLCJsaW5lQ291bnQiOiIzIiwid29yZENvdW50IjoiMTIifSwidGFnIjoiJGl0ZW00X2MifQ==</bd:templateData>
          </p:ext>
        </p:extLst>
      </p:sp>
      <p:sp>
        <p:nvSpPr>
          <p:cNvPr id="25" name="TextBox 25"/>
          <p:cNvSpPr txBox="1"/>
          <p:nvPr/>
        </p:nvSpPr>
        <p:spPr>
          <a:xfrm rot="0">
            <a:off x="1094842" y="93878"/>
            <a:ext cx="10001250" cy="914400"/>
          </a:xfrm>
          <a:prstGeom prst="rect">
            <a:avLst/>
          </a:prstGeom>
          <a:ln/>
        </p:spPr>
        <p:txBody>
          <a:bodyPr anchor="t" anchorCtr="0" bIns="123825" lIns="123825" rIns="57150" rtlCol="0" tIns="123825" vert="horz" wrap="square">
            <a:normAutofit/>
          </a:bodyPr>
          <a:lstStyle/>
          <a:p>
            <a:r>
              <a:rPr b="1" lang="en-US" sz="3000">
                <a:latin typeface="Microsoft Yahei"/>
                <a:ea typeface="Microsoft Yahei"/>
                <a:cs typeface="Microsoft Yahei"/>
              </a:rPr>
              <a:t>智能化流程探索</a:t>
            </a:r>
          </a:p>
        </p:txBody>
        <p:extLst>
          <p:ext uri="http://schemas.baidu.com/office/drawing/2023/templateData">
            <bd:templateData xmlns:bd="http://schemas.baidu.com/office/drawing/2023/templateData">eyJ0YWciOiIkdGl0bGUifQ==</bd:templateData>
          </p:ext>
        </p:extLst>
      </p:sp>
    </p:spTree>
  </p:cSld>
  <p:clrMapOvr>
    <a:masterClrMapping/>
  </p:clrMapOvr>
  <p:extLst>
    <p:ext uri="http://schemas.baidu.com/office/drawing/2023/templateData">
      <bd:templateData xmlns:bd="http://schemas.baidu.com/office/drawing/2023/templateData">eyJtZCI6IiMjIOaZuuiDveWMlua1geeoi+aOoue0olxuIyMjIOmihOa1i+aAp+e7tOaKpOezu+e7n1xu5Zyo57K+5a+G56ew6YeN6K6+5aSH6YOo572y54mp6IGU572R5Lyg5oSf5Zmo77yM6YCa6L+H5oyv5Yqo6aKR546H5ZKM5rip5bqm5pWw5o2u6aKE5rWL5aSp5bmz5qCh5YeG5ZGo5pyf77yM5YeP5bCR6K6h5YiS5aSW5YGc5py6XG4jIyMgQUnovoXliqnlgY/lt67osIPmn6VcbuaehOW7uuWOhuWPsuajgOmqjOaVsOaNruefpeivhuW6k++8jOW9k+WHuueOsE9PU+e7k+aenOaXtuiHquWKqOaOqOmAgeebuOS8vOahiOS+i+eahOWkhOeQhuaWueahiO+8jOe8qeefreiwg+afpeWGs+etluaXtumXtFxuIyMjIOaVsOWtl+WtqueUn+W6lOeUqFxu5a+55YWz6ZSu5a6e6aqM5a6k5rWB56iL5Yib5bu66Jma5ouf5Lu/55yf5qih5Z6L77yM5o+Q5YmN6aqM6K+B5aaC5bel5L2c5Y+w6YeN57uE562J5biD5bGA5Y+Y5pu05a+56YCa6YeP55qE5b2x5ZONXG4jIyMg5Yy65Z2X6ZO+5rqv5rqQXG7lnKjljp/mlpnmo4Dpqoznjq/oioLlupTnlKjliIbluIPlvI/otKbmnKzmioDmnK/vvIzlrp7njrDku47kvpvlupTllYbliLDmlL7ooYzmlbDmja7nmoTkuI3lj6/nr6HmlLnorrDlvZUiLCJ0cGxpZCI6IjEwMDAxIiwidHBsTmFtZSI6Imxpc3Q0X3VuaTMyX21vZCIsImVkaXRlZCI6ImZhbHNlIiwiZXh0cmFQYXJhbXMiOiJ7XCJpbmZvX3VybFwiOlwiaHR0cDovL2JqLmJjZWJvcy5jb20vdjEvd2Vua3UtYWktZG9jLzMwNjAxNTE0NDc3MDMwMy9ydGNzL2JkanNvbi84MGI1MGFlNjA4MmNkOTgzLmpzb24/cmVzcG9uc2VDYWNoZUNvbnRyb2w9bWF4LWFnZSUzRDM4ODgwMDAmcmVzcG9uc2VFeHBpcmVzPUZyaSUyQyUyMDE3JTIwQXByJTIwMjAyNiUyMDIxJTNBNDglM0EyNiUyMCUyQjA4MDAmYXV0aG9yaXphdGlvbj1iY2UtYXV0aC12MSUyRjQ2ZGM4Y2MzNDY3NDRkYWQ4MDA2NTE4MjNhOTZkOWNkJTJGMjAyNi0wMy0wM1QxMyUzQTQ4JTNBMjZaJTJGLTElMkZob3N0JTJGYmMzMzk2MDk0M2QzYzk0Njc4NDM3ZjVjNzJhZTFjNWZhNjM4OTRlNGU2ZDM4M2U0YjI0NjI1YmE0OGRmYTA1YiZyZXNwb25zZUNvbnRlbnRUeXBlPWFwcGxpY2F0aW9uJTJGanNvblwifSJ9</bd:templateData>
    </p:ext>
  </p:extLst>
</p:sld>
</file>

<file path=ppt/slides/slide25.xml><?xml version="1.0" encoding="utf-8"?>
<p:sld xmlns:a="http://schemas.openxmlformats.org/drawingml/2006/main" xmlns:p="http://schemas.openxmlformats.org/presentationml/2006/main" xmlns:r="http://schemas.openxmlformats.org/officeDocument/2006/relationships">
  <p:cSld>
    <p:bg>
      <p:bgPr>
        <a:solidFill>
          <a:srgbClr val="FFFFFF">
            <a:alpha val="100000"/>
          </a:srgbClr>
        </a:solidFill>
        <a:effectLst/>
      </p:bgPr>
    </p:bg>
    <p:spTree>
      <p:nvGrpSpPr>
        <p:cNvPr id="1" name=""/>
        <p:cNvGrpSpPr/>
        <p:nvPr/>
      </p:nvGrpSpPr>
      <p:grpSpPr>
        <a:xfrm>
          <a:off x="0" y="0"/>
          <a:ext cx="0" cy="0"/>
          <a:chOff x="0" y="0"/>
          <a:chExt cx="0" cy="0"/>
        </a:xfrm>
      </p:grpSpPr>
      <p:pic>
        <p:nvPicPr>
          <p:cNvPr id="414338" name="Picture 2"/>
          <p:cNvPicPr>
            <a:picLocks noChangeAspect="1"/>
          </p:cNvPicPr>
          <p:nvPr/>
        </p:nvPicPr>
        <p:blipFill>
          <a:blip r:embed="rId2"/>
          <a:srcRect/>
          <a:stretch>
            <a:fillRect/>
          </a:stretch>
        </p:blipFill>
        <p:spPr>
          <a:xfrm rot="0">
            <a:off x="11215688" y="69850"/>
            <a:ext cx="884237" cy="376238"/>
          </a:xfrm>
          <a:prstGeom prst="rect">
            <a:avLst/>
          </a:prstGeom>
          <a:noFill/>
        </p:spPr>
        <p:extLst>
          <p:ext uri="http://schemas.baidu.com/office/drawing/2023/templateData">
            <bd:templateData xmlns:bd="http://schemas.baidu.com/office/drawing/2023/templateData">eyJ0YWciOiJub0VkaXQifQ==</bd:templateData>
          </p:ext>
        </p:extLst>
      </p:pic>
      <p:sp>
        <p:nvSpPr>
          <p:cNvPr id="3" name="AutoShape 3"/>
          <p:cNvSpPr/>
          <p:nvPr/>
        </p:nvSpPr>
        <p:spPr>
          <a:xfrm rot="0">
            <a:off x="3305178" y="1043570"/>
            <a:ext cx="5002524" cy="5002524"/>
          </a:xfrm>
          <a:prstGeom prst="ellipse">
            <a:avLst/>
          </a:prstGeom>
          <a:gradFill>
            <a:gsLst>
              <a:gs pos="0">
                <a:schemeClr val="accent2">
                  <a:alpha val="40000"/>
                  <a:lumMod val="60000"/>
                  <a:lumOff val="40000"/>
                </a:schemeClr>
              </a:gs>
              <a:gs pos="100000">
                <a:schemeClr val="accent2">
                  <a:alpha val="40000"/>
                </a:schemeClr>
              </a:gs>
            </a:gsLst>
            <a:lin ang="0"/>
          </a:gradFill>
          <a:ln/>
        </p:spPr>
        <p:extLst>
          <p:ext uri="http://schemas.baidu.com/office/drawing/2023/templateData">
            <bd:templateData xmlns:bd="http://schemas.baidu.com/office/drawing/2023/templateData">eyJ0YWciOiJub0VkaXQifQ==</bd:templateData>
          </p:ext>
        </p:extLst>
      </p:sp>
      <p:sp>
        <p:nvSpPr>
          <p:cNvPr id="4" name="AutoShape 4"/>
          <p:cNvSpPr/>
          <p:nvPr/>
        </p:nvSpPr>
        <p:spPr>
          <a:xfrm rot="0">
            <a:off x="3465178" y="1203569"/>
            <a:ext cx="4682525" cy="4682525"/>
          </a:xfrm>
          <a:prstGeom prst="ellipse">
            <a:avLst/>
          </a:prstGeom>
          <a:solidFill>
            <a:schemeClr val="lt1">
              <a:alpha val="100000"/>
            </a:schemeClr>
          </a:solidFill>
          <a:ln/>
        </p:spPr>
        <p:extLst>
          <p:ext uri="http://schemas.baidu.com/office/drawing/2023/templateData">
            <bd:templateData xmlns:bd="http://schemas.baidu.com/office/drawing/2023/templateData">eyJ0YWciOiJub0VkaXQifQ==</bd:templateData>
          </p:ext>
        </p:extLst>
      </p:sp>
      <p:sp>
        <p:nvSpPr>
          <p:cNvPr id="5" name="AutoShape 5"/>
          <p:cNvSpPr/>
          <p:nvPr/>
        </p:nvSpPr>
        <p:spPr>
          <a:xfrm rot="0">
            <a:off x="4079370" y="1817762"/>
            <a:ext cx="3454140" cy="3454140"/>
          </a:xfrm>
          <a:prstGeom prst="ellipse">
            <a:avLst/>
          </a:prstGeom>
          <a:solidFill>
            <a:schemeClr val="accent2">
              <a:alpha val="100000"/>
            </a:schemeClr>
          </a:solidFill>
          <a:ln/>
        </p:spPr>
        <p:extLst>
          <p:ext uri="http://schemas.baidu.com/office/drawing/2023/templateData">
            <bd:templateData xmlns:bd="http://schemas.baidu.com/office/drawing/2023/templateData">eyJ0YWciOiJub0VkaXQifQ==</bd:templateData>
          </p:ext>
        </p:extLst>
      </p:sp>
      <p:pic>
        <p:nvPicPr>
          <p:cNvPr id="6" name="Picture 6"/>
          <p:cNvPicPr>
            <a:picLocks noChangeAspect="1"/>
          </p:cNvPicPr>
          <p:nvPr/>
        </p:nvPicPr>
        <p:blipFill>
          <a:blip r:embed="rId3"/>
          <a:srcRect l="28750" r="28750"/>
          <a:stretch>
            <a:fillRect/>
          </a:stretch>
        </p:blipFill>
        <p:spPr>
          <a:xfrm rot="0">
            <a:off x="4568201" y="2306593"/>
            <a:ext cx="2476477" cy="2476477"/>
          </a:xfrm>
          <a:prstGeom prst="ellipse">
            <a:avLst/>
          </a:prstGeom>
        </p:spPr>
        <p:extLst>
          <p:ext uri="http://schemas.baidu.com/office/drawing/2023/templateData">
            <bd:templateData xmlns:bd="http://schemas.baidu.com/office/drawing/2023/templateData">eyJ0YWciOiIkaW1nMCJ9</bd:templateData>
          </p:ext>
        </p:extLst>
      </p:pic>
      <p:sp>
        <p:nvSpPr>
          <p:cNvPr id="7" name="AutoShape 7"/>
          <p:cNvSpPr/>
          <p:nvPr/>
        </p:nvSpPr>
        <p:spPr>
          <a:xfrm rot="0">
            <a:off x="7209226" y="1415182"/>
            <a:ext cx="805160" cy="805160"/>
          </a:xfrm>
          <a:prstGeom prst="ellipse">
            <a:avLst/>
          </a:prstGeom>
          <a:solidFill>
            <a:schemeClr val="accent1">
              <a:alpha val="100000"/>
            </a:schemeClr>
          </a:solidFill>
          <a:ln/>
        </p:spPr>
        <p:extLst>
          <p:ext uri="http://schemas.baidu.com/office/drawing/2023/templateData">
            <bd:templateData xmlns:bd="http://schemas.baidu.com/office/drawing/2023/templateData">eyJ0YWciOiJub0VkaXQifQ==</bd:templateData>
          </p:ext>
        </p:extLst>
      </p:sp>
      <p:sp>
        <p:nvSpPr>
          <p:cNvPr id="8" name="AutoShape 8"/>
          <p:cNvSpPr/>
          <p:nvPr/>
        </p:nvSpPr>
        <p:spPr>
          <a:xfrm rot="0">
            <a:off x="3000653" y="2863543"/>
            <a:ext cx="805160" cy="805160"/>
          </a:xfrm>
          <a:prstGeom prst="ellipse">
            <a:avLst/>
          </a:prstGeom>
          <a:solidFill>
            <a:schemeClr val="accent1">
              <a:alpha val="100000"/>
            </a:schemeClr>
          </a:solidFill>
          <a:ln/>
        </p:spPr>
        <p:extLst>
          <p:ext uri="http://schemas.baidu.com/office/drawing/2023/templateData">
            <bd:templateData xmlns:bd="http://schemas.baidu.com/office/drawing/2023/templateData">eyJ0YWciOiJub0VkaXQifQ==</bd:templateData>
          </p:ext>
        </p:extLst>
      </p:sp>
      <p:sp>
        <p:nvSpPr>
          <p:cNvPr id="9" name="AutoShape 9"/>
          <p:cNvSpPr/>
          <p:nvPr/>
        </p:nvSpPr>
        <p:spPr>
          <a:xfrm rot="0">
            <a:off x="7278903" y="4670434"/>
            <a:ext cx="805160" cy="805160"/>
          </a:xfrm>
          <a:prstGeom prst="ellipse">
            <a:avLst/>
          </a:prstGeom>
          <a:solidFill>
            <a:schemeClr val="accent1">
              <a:alpha val="100000"/>
            </a:schemeClr>
          </a:solidFill>
          <a:ln/>
        </p:spPr>
        <p:extLst>
          <p:ext uri="http://schemas.baidu.com/office/drawing/2023/templateData">
            <bd:templateData xmlns:bd="http://schemas.baidu.com/office/drawing/2023/templateData">eyJ0YWciOiJub0VkaXQifQ==</bd:templateData>
          </p:ext>
        </p:extLst>
      </p:sp>
      <p:sp>
        <p:nvSpPr>
          <p:cNvPr id="10" name="Freeform 10"/>
          <p:cNvSpPr/>
          <p:nvPr/>
        </p:nvSpPr>
        <p:spPr>
          <a:xfrm rot="0">
            <a:off x="7358065" y="1610472"/>
            <a:ext cx="507483" cy="414580"/>
          </a:xfrm>
          <a:custGeom>
            <a:avLst/>
            <a:gdLst/>
            <a:ahLst/>
            <a:cxnLst/>
            <a:rect b="b" l="l" r="r" t="t"/>
            <a:pathLst>
              <a:path h="304800" w="304800">
                <a:moveTo>
                  <a:pt x="257299" y="240773"/>
                </a:moveTo>
                <a:lnTo>
                  <a:pt x="257299" y="258156"/>
                </a:lnTo>
                <a:lnTo>
                  <a:pt x="47501" y="258156"/>
                </a:lnTo>
                <a:lnTo>
                  <a:pt x="47501" y="240773"/>
                </a:lnTo>
                <a:cubicBezTo>
                  <a:pt x="47501" y="240773"/>
                  <a:pt x="43015" y="231162"/>
                  <a:pt x="67361" y="208112"/>
                </a:cubicBezTo>
                <a:cubicBezTo>
                  <a:pt x="91688" y="185071"/>
                  <a:pt x="88487" y="125511"/>
                  <a:pt x="88487" y="85173"/>
                </a:cubicBezTo>
                <a:cubicBezTo>
                  <a:pt x="88487" y="44834"/>
                  <a:pt x="145142" y="43977"/>
                  <a:pt x="145142" y="43977"/>
                </a:cubicBezTo>
                <a:lnTo>
                  <a:pt x="147085" y="43977"/>
                </a:lnTo>
                <a:cubicBezTo>
                  <a:pt x="147085" y="43996"/>
                  <a:pt x="147085" y="43701"/>
                  <a:pt x="147085" y="37424"/>
                </a:cubicBezTo>
                <a:cubicBezTo>
                  <a:pt x="147085" y="33395"/>
                  <a:pt x="133560" y="18802"/>
                  <a:pt x="133560" y="18802"/>
                </a:cubicBezTo>
                <a:lnTo>
                  <a:pt x="133360" y="9973"/>
                </a:lnTo>
                <a:lnTo>
                  <a:pt x="171555" y="9973"/>
                </a:lnTo>
                <a:lnTo>
                  <a:pt x="171298" y="19136"/>
                </a:lnTo>
                <a:cubicBezTo>
                  <a:pt x="171298" y="19136"/>
                  <a:pt x="156639" y="33719"/>
                  <a:pt x="156639" y="38014"/>
                </a:cubicBezTo>
                <a:cubicBezTo>
                  <a:pt x="156639" y="42167"/>
                  <a:pt x="156639" y="43558"/>
                  <a:pt x="156639" y="43967"/>
                </a:cubicBezTo>
                <a:lnTo>
                  <a:pt x="159658" y="43967"/>
                </a:lnTo>
                <a:cubicBezTo>
                  <a:pt x="159658" y="43967"/>
                  <a:pt x="216313" y="44825"/>
                  <a:pt x="216313" y="85163"/>
                </a:cubicBezTo>
                <a:cubicBezTo>
                  <a:pt x="216313" y="125501"/>
                  <a:pt x="213112" y="185071"/>
                  <a:pt x="237449" y="208121"/>
                </a:cubicBezTo>
                <a:cubicBezTo>
                  <a:pt x="261785" y="231172"/>
                  <a:pt x="257299" y="240773"/>
                  <a:pt x="257299" y="240773"/>
                </a:cubicBezTo>
                <a:close/>
              </a:path>
              <a:path h="304800" w="304800">
                <a:moveTo>
                  <a:pt x="176327" y="267367"/>
                </a:moveTo>
                <a:cubicBezTo>
                  <a:pt x="176327" y="280559"/>
                  <a:pt x="165640" y="294827"/>
                  <a:pt x="152457" y="294827"/>
                </a:cubicBezTo>
                <a:cubicBezTo>
                  <a:pt x="139275" y="294827"/>
                  <a:pt x="128588" y="280559"/>
                  <a:pt x="128588" y="267367"/>
                </a:cubicBezTo>
                <a:cubicBezTo>
                  <a:pt x="128588" y="267662"/>
                  <a:pt x="176327" y="267062"/>
                  <a:pt x="176327" y="267367"/>
                </a:cubicBezTo>
              </a:path>
            </a:pathLst>
          </a:custGeom>
          <a:solidFill>
            <a:srgbClr val="FFFFFF">
              <a:alpha val="100000"/>
            </a:srgbClr>
          </a:solidFill>
          <a:ln/>
        </p:spPr>
        <p:extLst>
          <p:ext uri="http://schemas.baidu.com/office/drawing/2023/templateData">
            <bd:templateData xmlns:bd="http://schemas.baidu.com/office/drawing/2023/templateData">eyJ0YWciOiJub0VkaXQifQ==</bd:templateData>
          </p:ext>
        </p:extLst>
      </p:sp>
      <p:sp>
        <p:nvSpPr>
          <p:cNvPr id="11" name="Freeform 11"/>
          <p:cNvSpPr/>
          <p:nvPr/>
        </p:nvSpPr>
        <p:spPr>
          <a:xfrm rot="0">
            <a:off x="3221492" y="3107607"/>
            <a:ext cx="363483" cy="363483"/>
          </a:xfrm>
          <a:custGeom>
            <a:avLst/>
            <a:gdLst/>
            <a:ahLst/>
            <a:cxnLst/>
            <a:rect b="b" l="l" r="r" t="t"/>
            <a:pathLst>
              <a:path h="304800" w="304800">
                <a:moveTo>
                  <a:pt x="106680" y="259080"/>
                </a:moveTo>
                <a:lnTo>
                  <a:pt x="30480" y="259080"/>
                </a:lnTo>
                <a:cubicBezTo>
                  <a:pt x="13649" y="259080"/>
                  <a:pt x="0" y="245431"/>
                  <a:pt x="0" y="228600"/>
                </a:cubicBezTo>
                <a:lnTo>
                  <a:pt x="0" y="228600"/>
                </a:lnTo>
                <a:lnTo>
                  <a:pt x="0" y="30480"/>
                </a:lnTo>
                <a:cubicBezTo>
                  <a:pt x="0" y="13716"/>
                  <a:pt x="13716" y="0"/>
                  <a:pt x="30480" y="0"/>
                </a:cubicBezTo>
                <a:lnTo>
                  <a:pt x="274320" y="0"/>
                </a:lnTo>
                <a:cubicBezTo>
                  <a:pt x="291151" y="0"/>
                  <a:pt x="304800" y="13649"/>
                  <a:pt x="304800" y="30480"/>
                </a:cubicBezTo>
                <a:lnTo>
                  <a:pt x="304800" y="30480"/>
                </a:lnTo>
                <a:lnTo>
                  <a:pt x="304800" y="228600"/>
                </a:lnTo>
                <a:cubicBezTo>
                  <a:pt x="304800" y="245431"/>
                  <a:pt x="291151" y="259080"/>
                  <a:pt x="274320" y="259080"/>
                </a:cubicBezTo>
                <a:lnTo>
                  <a:pt x="274320" y="259080"/>
                </a:lnTo>
                <a:lnTo>
                  <a:pt x="198120" y="259080"/>
                </a:lnTo>
                <a:lnTo>
                  <a:pt x="259080" y="289560"/>
                </a:lnTo>
                <a:lnTo>
                  <a:pt x="259080" y="304800"/>
                </a:lnTo>
                <a:lnTo>
                  <a:pt x="45720" y="304800"/>
                </a:lnTo>
                <a:lnTo>
                  <a:pt x="45720" y="289560"/>
                </a:lnTo>
                <a:lnTo>
                  <a:pt x="106680" y="259080"/>
                </a:lnTo>
                <a:close/>
                <a:moveTo>
                  <a:pt x="30480" y="30480"/>
                </a:moveTo>
                <a:lnTo>
                  <a:pt x="30480" y="198120"/>
                </a:lnTo>
                <a:lnTo>
                  <a:pt x="274320" y="198120"/>
                </a:lnTo>
                <a:lnTo>
                  <a:pt x="274320" y="30480"/>
                </a:lnTo>
                <a:lnTo>
                  <a:pt x="30480" y="30480"/>
                </a:lnTo>
                <a:close/>
              </a:path>
            </a:pathLst>
          </a:custGeom>
          <a:solidFill>
            <a:srgbClr val="FFFFFF">
              <a:alpha val="100000"/>
            </a:srgbClr>
          </a:solidFill>
          <a:ln/>
        </p:spPr>
        <p:extLst>
          <p:ext uri="http://schemas.baidu.com/office/drawing/2023/templateData">
            <bd:templateData xmlns:bd="http://schemas.baidu.com/office/drawing/2023/templateData">eyJ0YWciOiJub0VkaXQifQ==</bd:templateData>
          </p:ext>
        </p:extLst>
      </p:sp>
      <p:sp>
        <p:nvSpPr>
          <p:cNvPr id="12" name="Freeform 12"/>
          <p:cNvSpPr/>
          <p:nvPr/>
        </p:nvSpPr>
        <p:spPr>
          <a:xfrm rot="0">
            <a:off x="7492451" y="4890111"/>
            <a:ext cx="377419" cy="365806"/>
          </a:xfrm>
          <a:custGeom>
            <a:avLst/>
            <a:gdLst/>
            <a:ahLst/>
            <a:cxnLst/>
            <a:rect b="b" l="l" r="r" t="t"/>
            <a:pathLst>
              <a:path h="304800" w="304800">
                <a:moveTo>
                  <a:pt x="0" y="91440"/>
                </a:moveTo>
                <a:lnTo>
                  <a:pt x="152400" y="0"/>
                </a:lnTo>
                <a:lnTo>
                  <a:pt x="304800" y="91440"/>
                </a:lnTo>
                <a:lnTo>
                  <a:pt x="304800" y="121920"/>
                </a:lnTo>
                <a:lnTo>
                  <a:pt x="0" y="121920"/>
                </a:lnTo>
                <a:lnTo>
                  <a:pt x="0" y="91440"/>
                </a:lnTo>
                <a:close/>
                <a:moveTo>
                  <a:pt x="0" y="274320"/>
                </a:moveTo>
                <a:lnTo>
                  <a:pt x="304800" y="274320"/>
                </a:lnTo>
                <a:lnTo>
                  <a:pt x="304800" y="304800"/>
                </a:lnTo>
                <a:lnTo>
                  <a:pt x="0" y="304800"/>
                </a:lnTo>
                <a:lnTo>
                  <a:pt x="0" y="274320"/>
                </a:lnTo>
                <a:close/>
                <a:moveTo>
                  <a:pt x="30480" y="243840"/>
                </a:moveTo>
                <a:lnTo>
                  <a:pt x="274320" y="243840"/>
                </a:lnTo>
                <a:lnTo>
                  <a:pt x="274320" y="274320"/>
                </a:lnTo>
                <a:lnTo>
                  <a:pt x="30480" y="274320"/>
                </a:lnTo>
                <a:lnTo>
                  <a:pt x="30480" y="243840"/>
                </a:lnTo>
                <a:close/>
                <a:moveTo>
                  <a:pt x="30480" y="121920"/>
                </a:moveTo>
                <a:lnTo>
                  <a:pt x="91440" y="121920"/>
                </a:lnTo>
                <a:lnTo>
                  <a:pt x="91440" y="243840"/>
                </a:lnTo>
                <a:lnTo>
                  <a:pt x="30480" y="243840"/>
                </a:lnTo>
                <a:lnTo>
                  <a:pt x="30480" y="121920"/>
                </a:lnTo>
                <a:close/>
                <a:moveTo>
                  <a:pt x="121920" y="121920"/>
                </a:moveTo>
                <a:lnTo>
                  <a:pt x="182880" y="121920"/>
                </a:lnTo>
                <a:lnTo>
                  <a:pt x="182880" y="243840"/>
                </a:lnTo>
                <a:lnTo>
                  <a:pt x="121920" y="243840"/>
                </a:lnTo>
                <a:lnTo>
                  <a:pt x="121920" y="121920"/>
                </a:lnTo>
                <a:close/>
                <a:moveTo>
                  <a:pt x="213360" y="121920"/>
                </a:moveTo>
                <a:lnTo>
                  <a:pt x="274320" y="121920"/>
                </a:lnTo>
                <a:lnTo>
                  <a:pt x="274320" y="243840"/>
                </a:lnTo>
                <a:lnTo>
                  <a:pt x="213360" y="243840"/>
                </a:lnTo>
                <a:lnTo>
                  <a:pt x="213360" y="121920"/>
                </a:lnTo>
                <a:close/>
              </a:path>
            </a:pathLst>
          </a:custGeom>
          <a:solidFill>
            <a:srgbClr val="FFFFFF">
              <a:alpha val="100000"/>
            </a:srgbClr>
          </a:solidFill>
          <a:ln/>
        </p:spPr>
        <p:extLst>
          <p:ext uri="http://schemas.baidu.com/office/drawing/2023/templateData">
            <bd:templateData xmlns:bd="http://schemas.baidu.com/office/drawing/2023/templateData">eyJ0YWciOiJub0VkaXQifQ==</bd:templateData>
          </p:ext>
        </p:extLst>
      </p:sp>
      <p:sp>
        <p:nvSpPr>
          <p:cNvPr id="13" name="TextBox 13"/>
          <p:cNvSpPr txBox="1"/>
          <p:nvPr/>
        </p:nvSpPr>
        <p:spPr>
          <a:xfrm rot="0">
            <a:off x="513502" y="3021670"/>
            <a:ext cx="2295358" cy="426410"/>
          </a:xfrm>
          <a:prstGeom prst="rect">
            <a:avLst/>
          </a:prstGeom>
          <a:ln/>
        </p:spPr>
        <p:txBody>
          <a:bodyPr anchor="t" anchorCtr="0" bIns="57150" lIns="114300" rIns="114300" rtlCol="0" tIns="57150" vert="horz" wrap="square">
            <a:normAutofit/>
          </a:bodyPr>
          <a:lstStyle/>
          <a:p>
            <a:pPr>
              <a:lnSpc>
                <a:spcPct val="96000"/>
              </a:lnSpc>
            </a:pPr>
            <a:r>
              <a:rPr b="1" lang="en-US" sz="1950">
                <a:solidFill>
                  <a:schemeClr val="accent1"/>
                </a:solidFill>
                <a:latin typeface="Microsoft Yahei"/>
                <a:ea typeface="Microsoft Yahei"/>
                <a:cs typeface="Microsoft Yahei"/>
              </a:rPr>
              <a:t>端到端价值流映射</a:t>
            </a:r>
          </a:p>
        </p:txBody>
        <p:extLst>
          <p:ext uri="http://schemas.baidu.com/office/drawing/2023/templateData">
            <bd:templateData xmlns:bd="http://schemas.baidu.com/office/drawing/2023/templateData">eyJ0YWciOiIkaXRlbTFfdGl0bGUifQ==</bd:templateData>
          </p:ext>
        </p:extLst>
      </p:sp>
      <p:sp>
        <p:nvSpPr>
          <p:cNvPr id="14" name="TextBox 14"/>
          <p:cNvSpPr txBox="1"/>
          <p:nvPr/>
        </p:nvSpPr>
        <p:spPr>
          <a:xfrm rot="0">
            <a:off x="8712196" y="1535764"/>
            <a:ext cx="2121614" cy="1504957"/>
          </a:xfrm>
          <a:prstGeom prst="rect">
            <a:avLst/>
          </a:prstGeom>
          <a:ln/>
        </p:spPr>
        <p:txBody>
          <a:bodyPr anchor="t" anchorCtr="0" bIns="57150" lIns="114300" rIns="114300" rtlCol="0" tIns="57150" vert="horz" wrap="square">
            <a:normAutofit/>
          </a:bodyPr>
          <a:lstStyle/>
          <a:p>
            <a:pPr algn="just">
              <a:lnSpc>
                <a:spcPct val="120000"/>
              </a:lnSpc>
            </a:pPr>
            <a:r>
              <a:rPr lang="en-US" sz="1425">
                <a:solidFill>
                  <a:schemeClr val="dk1"/>
                </a:solidFill>
                <a:latin typeface="Microsoft Yahei"/>
                <a:ea typeface="Microsoft Yahei"/>
                <a:cs typeface="Microsoft Yahei"/>
              </a:rPr>
              <a:t>整合各工厂的检测资源建立中心化服务平台，通过智能调度系统平衡不同厂区的设备利用率</a:t>
            </a:r>
          </a:p>
        </p:txBody>
        <p:extLst>
          <p:ext uri="http://schemas.baidu.com/office/drawing/2023/templateData">
            <bd:templateData xmlns:bd="http://schemas.baidu.com/office/drawing/2023/templateData">eyJ0YWciOiIkaXRlbTJfYyJ9</bd:templateData>
          </p:ext>
        </p:extLst>
      </p:sp>
      <p:sp>
        <p:nvSpPr>
          <p:cNvPr id="15" name="TextBox 15"/>
          <p:cNvSpPr txBox="1"/>
          <p:nvPr/>
        </p:nvSpPr>
        <p:spPr>
          <a:xfrm rot="0">
            <a:off x="8712196" y="1012602"/>
            <a:ext cx="2295358" cy="426410"/>
          </a:xfrm>
          <a:prstGeom prst="rect">
            <a:avLst/>
          </a:prstGeom>
          <a:ln/>
        </p:spPr>
        <p:txBody>
          <a:bodyPr anchor="t" anchorCtr="0" bIns="57150" lIns="114300" rIns="114300" rtlCol="0" tIns="57150" vert="horz" wrap="square">
            <a:normAutofit/>
          </a:bodyPr>
          <a:lstStyle/>
          <a:p>
            <a:pPr>
              <a:lnSpc>
                <a:spcPct val="96000"/>
              </a:lnSpc>
            </a:pPr>
            <a:r>
              <a:rPr b="1" lang="en-US" sz="1950">
                <a:solidFill>
                  <a:schemeClr val="accent1"/>
                </a:solidFill>
                <a:latin typeface="Microsoft Yahei"/>
                <a:ea typeface="Microsoft Yahei"/>
                <a:cs typeface="Microsoft Yahei"/>
              </a:rPr>
              <a:t>共享服务平台</a:t>
            </a:r>
          </a:p>
        </p:txBody>
        <p:extLst>
          <p:ext uri="http://schemas.baidu.com/office/drawing/2023/templateData">
            <bd:templateData xmlns:bd="http://schemas.baidu.com/office/drawing/2023/templateData">eyJ0YWciOiIkaXRlbTJfdGl0bGUifQ==</bd:templateData>
          </p:ext>
        </p:extLst>
      </p:sp>
      <p:sp>
        <p:nvSpPr>
          <p:cNvPr id="16" name="TextBox 16"/>
          <p:cNvSpPr txBox="1"/>
          <p:nvPr/>
        </p:nvSpPr>
        <p:spPr>
          <a:xfrm rot="0">
            <a:off x="8712196" y="3788298"/>
            <a:ext cx="2295358" cy="426410"/>
          </a:xfrm>
          <a:prstGeom prst="rect">
            <a:avLst/>
          </a:prstGeom>
          <a:ln/>
        </p:spPr>
        <p:txBody>
          <a:bodyPr anchor="t" anchorCtr="0" bIns="57150" lIns="114300" rIns="114300" rtlCol="0" tIns="57150" vert="horz" wrap="square">
            <a:normAutofit/>
          </a:bodyPr>
          <a:lstStyle/>
          <a:p>
            <a:pPr>
              <a:lnSpc>
                <a:spcPct val="96000"/>
              </a:lnSpc>
            </a:pPr>
            <a:r>
              <a:rPr b="1" lang="en-US" sz="1950">
                <a:solidFill>
                  <a:schemeClr val="accent1"/>
                </a:solidFill>
                <a:latin typeface="Microsoft Yahei"/>
                <a:ea typeface="Microsoft Yahei"/>
                <a:cs typeface="Microsoft Yahei"/>
              </a:rPr>
              <a:t>标准化体系构建</a:t>
            </a:r>
          </a:p>
        </p:txBody>
        <p:extLst>
          <p:ext uri="http://schemas.baidu.com/office/drawing/2023/templateData">
            <bd:templateData xmlns:bd="http://schemas.baidu.com/office/drawing/2023/templateData">eyJ0YWciOiIkaXRlbTNfdGl0bGUifQ==</bd:templateData>
          </p:ext>
        </p:extLst>
      </p:sp>
      <p:sp>
        <p:nvSpPr>
          <p:cNvPr id="17" name="TextBox 17"/>
          <p:cNvSpPr txBox="1"/>
          <p:nvPr/>
        </p:nvSpPr>
        <p:spPr>
          <a:xfrm rot="0">
            <a:off x="8712196" y="4320536"/>
            <a:ext cx="2121614" cy="1504957"/>
          </a:xfrm>
          <a:prstGeom prst="rect">
            <a:avLst/>
          </a:prstGeom>
          <a:ln/>
        </p:spPr>
        <p:txBody>
          <a:bodyPr anchor="t" anchorCtr="0" bIns="57150" lIns="114300" rIns="114300" rtlCol="0" tIns="57150" vert="horz" wrap="square">
            <a:normAutofit/>
          </a:bodyPr>
          <a:lstStyle/>
          <a:p>
            <a:pPr algn="just">
              <a:lnSpc>
                <a:spcPct val="120000"/>
              </a:lnSpc>
            </a:pPr>
            <a:r>
              <a:rPr lang="en-US" sz="1425">
                <a:solidFill>
                  <a:schemeClr val="dk1"/>
                </a:solidFill>
                <a:latin typeface="Microsoft Yahei"/>
                <a:ea typeface="Microsoft Yahei"/>
                <a:cs typeface="Microsoft Yahei"/>
              </a:rPr>
              <a:t>制定跨业务线的通用SOP框架，例如统一不同产品线的样品前处理方法和数据记录规范</a:t>
            </a:r>
          </a:p>
        </p:txBody>
        <p:extLst>
          <p:ext uri="http://schemas.baidu.com/office/drawing/2023/templateData">
            <bd:templateData xmlns:bd="http://schemas.baidu.com/office/drawing/2023/templateData">eyJ0YWciOiIkaXRlbTNfYyJ9</bd:templateData>
          </p:ext>
        </p:extLst>
      </p:sp>
      <p:sp>
        <p:nvSpPr>
          <p:cNvPr id="18" name="TextBox 18"/>
          <p:cNvSpPr txBox="1"/>
          <p:nvPr/>
        </p:nvSpPr>
        <p:spPr>
          <a:xfrm rot="0">
            <a:off x="513502" y="3616399"/>
            <a:ext cx="2121614" cy="1504957"/>
          </a:xfrm>
          <a:prstGeom prst="rect">
            <a:avLst/>
          </a:prstGeom>
          <a:ln/>
        </p:spPr>
        <p:txBody>
          <a:bodyPr anchor="t" anchorCtr="0" bIns="57150" lIns="114300" rIns="114300" rtlCol="0" tIns="57150" vert="horz" wrap="square">
            <a:normAutofit/>
          </a:bodyPr>
          <a:lstStyle/>
          <a:p>
            <a:pPr algn="just">
              <a:lnSpc>
                <a:spcPct val="120000"/>
              </a:lnSpc>
            </a:pPr>
            <a:r>
              <a:rPr lang="en-US" sz="1425">
                <a:solidFill>
                  <a:schemeClr val="dk1"/>
                </a:solidFill>
                <a:latin typeface="Microsoft Yahei"/>
                <a:ea typeface="Microsoft Yahei"/>
                <a:cs typeface="Microsoft Yahei"/>
              </a:rPr>
              <a:t>打破QC实验室与生产部门的职能壁垒，可视化从原料入库到成品放行的完整信息流和实物流</a:t>
            </a:r>
          </a:p>
        </p:txBody>
        <p:extLst>
          <p:ext uri="http://schemas.baidu.com/office/drawing/2023/templateData">
            <bd:templateData xmlns:bd="http://schemas.baidu.com/office/drawing/2023/templateData">eyJ0YWciOiIkaXRlbTFfYyJ9</bd:templateData>
          </p:ext>
        </p:extLst>
      </p:sp>
      <p:sp>
        <p:nvSpPr>
          <p:cNvPr id="19" name="TextBox 19"/>
          <p:cNvSpPr txBox="1"/>
          <p:nvPr/>
        </p:nvSpPr>
        <p:spPr>
          <a:xfrm rot="0">
            <a:off x="1094842" y="93878"/>
            <a:ext cx="10001250" cy="914400"/>
          </a:xfrm>
          <a:prstGeom prst="rect">
            <a:avLst/>
          </a:prstGeom>
          <a:ln/>
        </p:spPr>
        <p:txBody>
          <a:bodyPr anchor="t" anchorCtr="0" bIns="123825" lIns="123825" rIns="57150" rtlCol="0" tIns="123825" vert="horz" wrap="square">
            <a:normAutofit/>
          </a:bodyPr>
          <a:lstStyle/>
          <a:p>
            <a:pPr>
              <a:lnSpc>
                <a:spcPct val="140000"/>
              </a:lnSpc>
            </a:pPr>
            <a:r>
              <a:rPr b="1" lang="en-US" sz="3000">
                <a:latin typeface="Microsoft Yahei"/>
                <a:ea typeface="Microsoft Yahei"/>
                <a:cs typeface="Microsoft Yahei"/>
              </a:rPr>
              <a:t>跨业务线流程整合</a:t>
            </a:r>
          </a:p>
        </p:txBody>
        <p:extLst>
          <p:ext uri="http://schemas.baidu.com/office/drawing/2023/templateData">
            <bd:templateData xmlns:bd="http://schemas.baidu.com/office/drawing/2023/templateData">eyJ0YWciOiIkdGl0bGUifQ==</bd:templateData>
          </p:ext>
        </p:extLst>
      </p:sp>
    </p:spTree>
  </p:cSld>
  <p:clrMapOvr>
    <a:masterClrMapping/>
  </p:clrMapOvr>
  <p:extLst>
    <p:ext uri="http://schemas.baidu.com/office/drawing/2023/templateData">
      <bd:templateData xmlns:bd="http://schemas.baidu.com/office/drawing/2023/templateData">eyJtZCI6IiMjIOi3qOS4muWKoee6v+a1geeoi+aVtOWQiFxuIyMjIOerr+WIsOerr+S7t+WAvOa1geaYoOWwhFxu5omT56C0UUPlrp7pqozlrqTkuI7nlJ/kuqfpg6jpl6jnmoTogYzog73lo4HlnpLvvIzlj6/op4bljJbku47ljp/mlpnlhaXlupPliLDmiJDlk4HmlL7ooYznmoTlrozmlbTkv6Hmga/mtYHlkozlrp7nianmtYFcbiMjIyDlhbHkuqvmnI3liqHlubPlj7BcbuaVtOWQiOWQhOW3peWOgueahOajgOa1i+i1hOa6kOW7uueri+S4reW/g+WMluacjeWKoeW5s+WPsO+8jOmAmui/h+aZuuiDveiwg+W6puezu+e7n+W5s+ihoeS4jeWQjOWOguWMuueahOiuvuWkh+WIqeeUqOeOh1xuIyMjIOagh+WHhuWMluS9k+ezu+aehOW7ulxu5Yi25a6a6Leo5Lia5Yqh57q/55qE6YCa55SoU09Q5qGG5p6277yM5L6L5aaC57uf5LiA5LiN5ZCM5Lqn5ZOB57q/55qE5qC35ZOB5YmN5aSE55CG5pa55rOV5ZKM5pWw5o2u6K6w5b2V6KeE6IyDIiwidHBsaWQiOiIxMDAwMSIsInRwbE5hbWUiOiJsaXN0M19JbWcyN19tb2QiLCJlZGl0ZWQiOiJmYWxzZSIsImV4dHJhUGFyYW1zIjoie1wiaW5mb191cmxcIjpcImh0dHA6Ly9iai5iY2Vib3MuY29tL3YxL3dlbmt1LWFpLWRvYy8zMDYwMTUxNDQ3NzAzMDMvcnRjcy9iZGpzb24vODBiNTBhZTYwODJjZDk4My5qc29uP3Jlc3BvbnNlQ2FjaGVDb250cm9sPW1heC1hZ2UlM0QzODg4MDAwJnJlc3BvbnNlRXhwaXJlcz1GcmklMkMlMjAxNyUyMEFwciUyMDIwMjYlMjAyMSUzQTQ4JTNBMjYlMjAlMkIwODAwJmF1dGhvcml6YXRpb249YmNlLWF1dGgtdjElMkY0NmRjOGNjMzQ2NzQ0ZGFkODAwNjUxODIzYTk2ZDljZCUyRjIwMjYtMDMtMDNUMTMlM0E0OCUzQTI2WiUyRi0xJTJGaG9zdCUyRmJjMzM5NjA5NDNkM2M5NDY3ODQzN2Y1YzcyYWUxYzVmYTYzODk0ZTRlNmQzODNlNGIyNDYyNWJhNDhkZmEwNWImcmVzcG9uc2VDb250ZW50VHlwZT1hcHBsaWNhdGlvbiUyRmpzb25cIn0ifQ==</bd:templateData>
    </p:ext>
  </p:extLst>
</p:sld>
</file>

<file path=ppt/slides/slide26.xml><?xml version="1.0" encoding="utf-8"?>
<p:sld xmlns:a="http://schemas.openxmlformats.org/drawingml/2006/main" xmlns:p="http://schemas.openxmlformats.org/presentationml/2006/main" xmlns:r="http://schemas.openxmlformats.org/officeDocument/2006/relationships">
  <p:cSld>
    <p:bg>
      <p:bgPr>
        <a:solidFill>
          <a:srgbClr val="FFFFFF">
            <a:alpha val="100000"/>
          </a:srgbClr>
        </a:solidFill>
        <a:effectLst/>
      </p:bgPr>
    </p:bg>
    <p:spTree>
      <p:nvGrpSpPr>
        <p:cNvPr id="1" name=""/>
        <p:cNvGrpSpPr/>
        <p:nvPr/>
      </p:nvGrpSpPr>
      <p:grpSpPr>
        <a:xfrm>
          <a:off x="0" y="0"/>
          <a:ext cx="0" cy="0"/>
          <a:chOff x="0" y="0"/>
          <a:chExt cx="0" cy="0"/>
        </a:xfrm>
      </p:grpSpPr>
      <p:sp>
        <p:nvSpPr>
          <p:cNvPr id="500005" name="TextBox 2"/>
          <p:cNvSpPr txBox="1"/>
          <p:nvPr/>
        </p:nvSpPr>
        <p:spPr>
          <a:xfrm rot="0">
            <a:off x="4764088" y="6445250"/>
            <a:ext cx="2851150" cy="276225"/>
          </a:xfrm>
          <a:prstGeom prst="rect">
            <a:avLst/>
          </a:prstGeom>
          <a:noFill/>
        </p:spPr>
        <p:txBody>
          <a:bodyPr anchor="t" anchorCtr="0" bIns="45720" lIns="91440" rIns="91440" rtlCol="0" tIns="45720" vert="horz" wrap="square">
            <a:normAutofit/>
          </a:bodyPr>
          <a:lstStyle/>
          <a:p>
            <a:pPr algn="l">
              <a:lnSpc>
                <a:spcPct val="100000"/>
              </a:lnSpc>
              <a:spcBef>
                <a:spcPct val="0"/>
              </a:spcBef>
              <a:spcAft>
                <a:spcPct val="0"/>
              </a:spcAft>
            </a:pPr>
            <a:r>
              <a:rPr lang="zh-CN" sz="1200">
                <a:solidFill>
                  <a:srgbClr val="222935">
                    <a:alpha val="100000"/>
                  </a:srgbClr>
                </a:solidFill>
                <a:latin typeface="Arial"/>
                <a:ea typeface="Arial"/>
                <a:cs typeface="Arial"/>
                <a:hlinkClick/>
              </a:rPr>
              <a:t>卓越质量智库 | www.zhiliangclub.com</a:t>
            </a:r>
          </a:p>
        </p:txBody>
        <p:extLst>
          <p:ext uri="http://schemas.baidu.com/office/drawing/2023/templateData">
            <bd:templateData xmlns:bd="http://schemas.baidu.com/office/drawing/2023/templateData">eyJ0YWciOiJub0VkaXQifQ==</bd:templateData>
          </p:ext>
        </p:extLst>
      </p:sp>
      <p:pic>
        <p:nvPicPr>
          <p:cNvPr id="524578" name="Picture 3"/>
          <p:cNvPicPr>
            <a:picLocks noChangeAspect="1"/>
          </p:cNvPicPr>
          <p:nvPr/>
        </p:nvPicPr>
        <p:blipFill>
          <a:blip r:embed="rId2"/>
          <a:srcRect/>
          <a:stretch>
            <a:fillRect/>
          </a:stretch>
        </p:blipFill>
        <p:spPr>
          <a:xfrm rot="0">
            <a:off x="1508125" y="1268413"/>
            <a:ext cx="9180513" cy="2351087"/>
          </a:xfrm>
          <a:prstGeom prst="rect">
            <a:avLst/>
          </a:prstGeom>
          <a:noFill/>
        </p:spPr>
        <p:extLst>
          <p:ext uri="http://schemas.baidu.com/office/drawing/2023/templateData">
            <bd:templateData xmlns:bd="http://schemas.baidu.com/office/drawing/2023/templateData">eyJ0YWciOiJub0VkaXQifQ==</bd:templateData>
          </p:ext>
        </p:extLst>
      </p:pic>
      <p:sp>
        <p:nvSpPr>
          <p:cNvPr id="524579" name="AutoShape 4"/>
          <p:cNvSpPr/>
          <p:nvPr/>
        </p:nvSpPr>
        <p:spPr>
          <a:xfrm rot="0">
            <a:off x="4859338" y="4030663"/>
            <a:ext cx="2395537" cy="873125"/>
          </a:xfrm>
          <a:prstGeom prst="rect">
            <a:avLst/>
          </a:prstGeom>
          <a:noFill/>
        </p:spPr>
        <p:txBody>
          <a:bodyPr anchor="b" anchorCtr="0" bIns="45720" lIns="91440" rIns="91440" rtlCol="0" tIns="45720" vert="horz" wrap="square">
            <a:noAutofit/>
          </a:bodyPr>
          <a:lstStyle/>
          <a:p>
            <a:pPr algn="l">
              <a:lnSpc>
                <a:spcPct val="100000"/>
              </a:lnSpc>
              <a:spcBef>
                <a:spcPct val="0"/>
              </a:spcBef>
              <a:spcAft>
                <a:spcPct val="0"/>
              </a:spcAft>
              <a:defRPr/>
            </a:pPr>
            <a:r>
              <a:rPr lang="en-US" sz="4800">
                <a:solidFill>
                  <a:srgbClr val="404040">
                    <a:alpha val="100000"/>
                  </a:srgbClr>
                </a:solidFill>
                <a:latin typeface="Eras Light ITC"/>
                <a:ea typeface="Eras Light ITC"/>
                <a:cs typeface="Eras Light ITC"/>
              </a:rPr>
              <a:t>Thanks </a:t>
            </a:r>
            <a:endParaRPr lang="en-US" sz="1100"/>
          </a:p>
        </p:txBody>
        <p:extLst>
          <p:ext uri="http://schemas.baidu.com/office/drawing/2023/templateData">
            <bd:templateData xmlns:bd="http://schemas.baidu.com/office/drawing/2023/templateData">eyJ0YWciOiJub0VkaXQifQ==</bd:templateData>
          </p:ext>
        </p:extLst>
      </p:sp>
      <p:sp>
        <p:nvSpPr>
          <p:cNvPr id="524580" name="AutoShape 5"/>
          <p:cNvSpPr/>
          <p:nvPr/>
        </p:nvSpPr>
        <p:spPr>
          <a:xfrm rot="0">
            <a:off x="1524000" y="5332413"/>
            <a:ext cx="9144000" cy="1655762"/>
          </a:xfrm>
          <a:prstGeom prst="rect">
            <a:avLst/>
          </a:prstGeom>
          <a:noFill/>
        </p:spPr>
        <p:txBody>
          <a:bodyPr anchor="t" anchorCtr="0" bIns="45720" lIns="91440" rIns="91440" rtlCol="0" tIns="45720" vert="horz" wrap="square">
            <a:noAutofit/>
          </a:bodyPr>
          <a:lstStyle/>
          <a:p>
            <a:pPr algn="ctr">
              <a:lnSpc>
                <a:spcPct val="100000"/>
              </a:lnSpc>
              <a:spcBef>
                <a:spcPct val="0"/>
              </a:spcBef>
              <a:spcAft>
                <a:spcPct val="0"/>
              </a:spcAft>
              <a:defRPr/>
            </a:pPr>
            <a:endParaRPr lang="en-US" sz="1100"/>
          </a:p>
        </p:txBody>
        <p:extLst>
          <p:ext uri="http://schemas.baidu.com/office/drawing/2023/templateData">
            <bd:templateData xmlns:bd="http://schemas.baidu.com/office/drawing/2023/templateData">eyJ0YWciOiJub0VkaXQifQ==</bd:templateData>
          </p:ext>
        </p:extLst>
      </p:sp>
      <p:cxnSp>
        <p:nvCxnSpPr>
          <p:cNvPr id="6" name="Connector 6"/>
          <p:cNvCxnSpPr/>
          <p:nvPr/>
        </p:nvCxnSpPr>
        <p:spPr>
          <a:xfrm>
            <a:off x="1524000" y="3762375"/>
            <a:ext cx="9144000" cy="0"/>
          </a:xfrm>
          <a:prstGeom prst="line">
            <a:avLst/>
          </a:prstGeom>
          <a:ln w="3175">
            <a:solidFill>
              <a:srgbClr val="7F7F7F">
                <a:alpha val="100000"/>
              </a:srgbClr>
            </a:solidFill>
            <a:prstDash val="solid"/>
            <a:headEnd len="med" type="none" w="med"/>
            <a:tailEnd len="med" type="none" w="med"/>
          </a:ln>
        </p:spPr>
        <p:extLst>
          <p:ext uri="http://schemas.baidu.com/office/drawing/2023/templateData">
            <bd:templateData xmlns:bd="http://schemas.baidu.com/office/drawing/2023/templateData">eyJ0YWciOiJub0VkaXQifQ==</bd:templateData>
          </p:ext>
        </p:extLst>
      </p:cxnSp>
      <p:cxnSp>
        <p:nvCxnSpPr>
          <p:cNvPr id="7" name="Connector 7"/>
          <p:cNvCxnSpPr/>
          <p:nvPr/>
        </p:nvCxnSpPr>
        <p:spPr>
          <a:xfrm>
            <a:off x="1524000" y="1122363"/>
            <a:ext cx="9144000" cy="0"/>
          </a:xfrm>
          <a:prstGeom prst="line">
            <a:avLst/>
          </a:prstGeom>
          <a:ln w="3175">
            <a:solidFill>
              <a:srgbClr val="7F7F7F">
                <a:alpha val="100000"/>
              </a:srgbClr>
            </a:solidFill>
            <a:prstDash val="solid"/>
            <a:headEnd len="med" type="none" w="med"/>
            <a:tailEnd len="med" type="none" w="med"/>
          </a:ln>
        </p:spPr>
        <p:extLst>
          <p:ext uri="http://schemas.baidu.com/office/drawing/2023/templateData">
            <bd:templateData xmlns:bd="http://schemas.baidu.com/office/drawing/2023/templateData">eyJ0YWciOiJub0VkaXQifQ==</bd:templateData>
          </p:ext>
        </p:extLst>
      </p:cxnSp>
      <p:cxnSp>
        <p:nvCxnSpPr>
          <p:cNvPr id="8" name="Connector 8"/>
          <p:cNvCxnSpPr/>
          <p:nvPr/>
        </p:nvCxnSpPr>
        <p:spPr>
          <a:xfrm>
            <a:off x="4195763" y="5172075"/>
            <a:ext cx="3800475" cy="0"/>
          </a:xfrm>
          <a:prstGeom prst="line">
            <a:avLst/>
          </a:prstGeom>
          <a:ln w="3175">
            <a:solidFill>
              <a:srgbClr val="7F7F7F">
                <a:alpha val="100000"/>
              </a:srgbClr>
            </a:solidFill>
            <a:prstDash val="solid"/>
            <a:headEnd len="med" type="none" w="med"/>
            <a:tailEnd len="med" type="none" w="med"/>
          </a:ln>
        </p:spPr>
        <p:extLst>
          <p:ext uri="http://schemas.baidu.com/office/drawing/2023/templateData">
            <bd:templateData xmlns:bd="http://schemas.baidu.com/office/drawing/2023/templateData">eyJ0YWciOiJub0VkaXQifQ==</bd:templateData>
          </p:ext>
        </p:extLst>
      </p:cxnSp>
      <p:sp>
        <p:nvSpPr>
          <p:cNvPr id="524584" name="AutoShape 9"/>
          <p:cNvSpPr/>
          <p:nvPr/>
        </p:nvSpPr>
        <p:spPr>
          <a:xfrm rot="0">
            <a:off x="1524000" y="2125663"/>
            <a:ext cx="304800" cy="585787"/>
          </a:xfrm>
          <a:prstGeom prst="rect">
            <a:avLst/>
          </a:prstGeom>
          <a:solidFill>
            <a:srgbClr val="4472C4">
              <a:alpha val="100000"/>
            </a:srgbClr>
          </a:solidFill>
        </p:spPr>
        <p:extLst>
          <p:ext uri="http://schemas.baidu.com/office/drawing/2023/templateData">
            <bd:templateData xmlns:bd="http://schemas.baidu.com/office/drawing/2023/templateData">eyJ0YWciOiJub0VkaXQifQ==</bd:templateData>
          </p:ext>
        </p:extLst>
      </p:sp>
      <p:sp>
        <p:nvSpPr>
          <p:cNvPr id="524585" name="AutoShape 10"/>
          <p:cNvSpPr/>
          <p:nvPr/>
        </p:nvSpPr>
        <p:spPr>
          <a:xfrm rot="0">
            <a:off x="10363200" y="2125663"/>
            <a:ext cx="304800" cy="585787"/>
          </a:xfrm>
          <a:prstGeom prst="rect">
            <a:avLst/>
          </a:prstGeom>
          <a:solidFill>
            <a:srgbClr val="4472C4">
              <a:alpha val="100000"/>
            </a:srgbClr>
          </a:solidFill>
        </p:spPr>
        <p:extLst>
          <p:ext uri="http://schemas.baidu.com/office/drawing/2023/templateData">
            <bd:templateData xmlns:bd="http://schemas.baidu.com/office/drawing/2023/templateData">eyJ0YWciOiJub0VkaXQifQ==</bd:templateData>
          </p:ext>
        </p:extLst>
      </p:sp>
    </p:spTree>
  </p:cSld>
  <p:clrMapOvr>
    <a:masterClrMapping/>
  </p:clrMapOvr>
  <p:extLst>
    <p:ext uri="http://schemas.baidu.com/office/drawing/2023/templateData">
      <bd:templateData xmlns:bd="http://schemas.baidu.com/office/drawing/2023/templateData">eyJtZCI6IiIsInRwbGlkIjoiMTAwMDEiLCJ0cGxOYW1lIjoiZW5kXzMwNjAxNTE0NDc3MDMwM184NzU3ODI3NzlfMjY4MDczODA4NjgwMzAzX21vZCIsImVkaXRlZCI6ImZhbHNlIiwiZXh0cmFQYXJhbXMiOiJ7XCJpbmZvX3VybFwiOlwiaHR0cDovL2JqLmJjZWJvcy5jb20vdjEvd2Vua3UtYWktZG9jLzMwNjAxNTE0NDc3MDMwMy9ydGNzL2JkanNvbi84MGI1MGFlNjA4MmNkOTgzLmpzb24/cmVzcG9uc2VDYWNoZUNvbnRyb2w9bWF4LWFnZSUzRDM4ODgwMDAmcmVzcG9uc2VFeHBpcmVzPUZyaSUyQyUyMDE3JTIwQXByJTIwMjAyNiUyMDIxJTNBNDglM0EyNiUyMCUyQjA4MDAmYXV0aG9yaXphdGlvbj1iY2UtYXV0aC12MSUyRjQ2ZGM4Y2MzNDY3NDRkYWQ4MDA2NTE4MjNhOTZkOWNkJTJGMjAyNi0wMy0wM1QxMyUzQTQ4JTNBMjZaJTJGLTElMkZob3N0JTJGYmMzMzk2MDk0M2QzYzk0Njc4NDM3ZjVjNzJhZTFjNWZhNjM4OTRlNGU2ZDM4M2U0YjI0NjI1YmE0OGRmYTA1YiZyZXNwb25zZUNvbnRlbnRUeXBlPWFwcGxpY2F0aW9uJTJGanNvblwifSJ9</bd:templateData>
    </p:ext>
  </p:extLst>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FFFFF">
            <a:alpha val="100000"/>
          </a:srgbClr>
        </a:solidFill>
        <a:effectLst/>
      </p:bgPr>
    </p:bg>
    <p:spTree>
      <p:nvGrpSpPr>
        <p:cNvPr id="1" name=""/>
        <p:cNvGrpSpPr/>
        <p:nvPr/>
      </p:nvGrpSpPr>
      <p:grpSpPr>
        <a:xfrm>
          <a:off x="0" y="0"/>
          <a:ext cx="0" cy="0"/>
          <a:chOff x="0" y="0"/>
          <a:chExt cx="0" cy="0"/>
        </a:xfrm>
      </p:grpSpPr>
      <p:pic>
        <p:nvPicPr>
          <p:cNvPr id="414338" name="Picture 2"/>
          <p:cNvPicPr>
            <a:picLocks noChangeAspect="1"/>
          </p:cNvPicPr>
          <p:nvPr/>
        </p:nvPicPr>
        <p:blipFill>
          <a:blip r:embed="rId2"/>
          <a:srcRect/>
          <a:stretch>
            <a:fillRect/>
          </a:stretch>
        </p:blipFill>
        <p:spPr>
          <a:xfrm rot="0">
            <a:off x="11215688" y="69850"/>
            <a:ext cx="884237" cy="376238"/>
          </a:xfrm>
          <a:prstGeom prst="rect">
            <a:avLst/>
          </a:prstGeom>
          <a:noFill/>
        </p:spPr>
        <p:extLst>
          <p:ext uri="http://schemas.baidu.com/office/drawing/2023/templateData">
            <bd:templateData xmlns:bd="http://schemas.baidu.com/office/drawing/2023/templateData">eyJ0YWciOiJub0VkaXQifQ==</bd:templateData>
          </p:ext>
        </p:extLst>
      </p:pic>
      <p:sp>
        <p:nvSpPr>
          <p:cNvPr id="3" name="AutoShape 3"/>
          <p:cNvSpPr/>
          <p:nvPr/>
        </p:nvSpPr>
        <p:spPr>
          <a:xfrm rot="0">
            <a:off x="6810510" y="1925939"/>
            <a:ext cx="3752401" cy="3752401"/>
          </a:xfrm>
          <a:prstGeom prst="ellipse">
            <a:avLst/>
          </a:prstGeom>
          <a:solidFill>
            <a:schemeClr val="accent2">
              <a:alpha val="100000"/>
              <a:lumMod val="60000"/>
              <a:lumOff val="40000"/>
            </a:schemeClr>
          </a:solidFill>
          <a:ln/>
        </p:spPr>
        <p:extLst>
          <p:ext uri="http://schemas.baidu.com/office/drawing/2023/templateData">
            <bd:templateData xmlns:bd="http://schemas.baidu.com/office/drawing/2023/templateData">eyJ0YWciOiJub0VkaXQifQ==</bd:templateData>
          </p:ext>
        </p:extLst>
      </p:sp>
      <p:sp>
        <p:nvSpPr>
          <p:cNvPr id="4" name="TextBox 4"/>
          <p:cNvSpPr txBox="1"/>
          <p:nvPr/>
        </p:nvSpPr>
        <p:spPr>
          <a:xfrm rot="0">
            <a:off x="433352" y="1937552"/>
            <a:ext cx="5549636" cy="668829"/>
          </a:xfrm>
          <a:prstGeom prst="rect">
            <a:avLst/>
          </a:prstGeom>
          <a:ln/>
        </p:spPr>
        <p:txBody>
          <a:bodyPr anchor="t" anchorCtr="0" bIns="57150" lIns="114300" rIns="114300" rtlCol="0" tIns="57150" vert="horz" wrap="square">
            <a:normAutofit/>
          </a:bodyPr>
          <a:lstStyle/>
          <a:p>
            <a:pPr>
              <a:lnSpc>
                <a:spcPct val="120000"/>
              </a:lnSpc>
            </a:pPr>
            <a:r>
              <a:rPr lang="en-US" sz="1425">
                <a:solidFill>
                  <a:schemeClr val="dk1"/>
                </a:solidFill>
                <a:latin typeface="Microsoft Yahei"/>
                <a:ea typeface="Microsoft Yahei"/>
                <a:cs typeface="Microsoft Yahei"/>
              </a:rPr>
              <a:t>各部门间信息孤岛现象严重，研发、生产、销售数据未打通，导致客户需求传递延迟，新产品开发周期比行业平均长30%</a:t>
            </a:r>
          </a:p>
        </p:txBody>
        <p:extLst>
          <p:ext uri="http://schemas.baidu.com/office/drawing/2023/templateData">
            <bd:templateData xmlns:bd="http://schemas.baidu.com/office/drawing/2023/templateData">eyJ0YWciOiIkaXRlbTFfYyJ9</bd:templateData>
          </p:ext>
        </p:extLst>
      </p:sp>
      <p:sp>
        <p:nvSpPr>
          <p:cNvPr id="5" name="TextBox 5"/>
          <p:cNvSpPr txBox="1"/>
          <p:nvPr/>
        </p:nvSpPr>
        <p:spPr>
          <a:xfrm rot="0">
            <a:off x="433352" y="1500980"/>
            <a:ext cx="2575077" cy="346028"/>
          </a:xfrm>
          <a:prstGeom prst="rect">
            <a:avLst/>
          </a:prstGeom>
          <a:ln/>
        </p:spPr>
        <p:txBody>
          <a:bodyPr anchor="t" anchorCtr="0" bIns="57150" lIns="114300" rIns="114300" rtlCol="0" tIns="57150" vert="horz" wrap="square">
            <a:normAutofit/>
          </a:bodyPr>
          <a:lstStyle/>
          <a:p>
            <a:pPr>
              <a:lnSpc>
                <a:spcPct val="77000"/>
              </a:lnSpc>
            </a:pPr>
            <a:r>
              <a:rPr b="1" lang="en-US" sz="1950">
                <a:solidFill>
                  <a:schemeClr val="accent1"/>
                </a:solidFill>
                <a:latin typeface="Microsoft Yahei"/>
                <a:ea typeface="Microsoft Yahei"/>
                <a:cs typeface="Microsoft Yahei"/>
              </a:rPr>
              <a:t>跨部门协作低效</a:t>
            </a:r>
          </a:p>
        </p:txBody>
        <p:extLst>
          <p:ext uri="http://schemas.baidu.com/office/drawing/2023/templateData">
            <bd:templateData xmlns:bd="http://schemas.baidu.com/office/drawing/2023/templateData">eyJ0YWciOiIkaXRlbTFfdGl0bGUifQ==</bd:templateData>
          </p:ext>
        </p:extLst>
      </p:sp>
      <p:sp>
        <p:nvSpPr>
          <p:cNvPr id="6" name="TextBox 6"/>
          <p:cNvSpPr txBox="1"/>
          <p:nvPr/>
        </p:nvSpPr>
        <p:spPr>
          <a:xfrm rot="0">
            <a:off x="433352" y="3362368"/>
            <a:ext cx="5549636" cy="668829"/>
          </a:xfrm>
          <a:prstGeom prst="rect">
            <a:avLst/>
          </a:prstGeom>
          <a:ln/>
        </p:spPr>
        <p:txBody>
          <a:bodyPr anchor="t" anchorCtr="0" bIns="57150" lIns="114300" rIns="114300" rtlCol="0" tIns="57150" vert="horz" wrap="square">
            <a:normAutofit/>
          </a:bodyPr>
          <a:lstStyle/>
          <a:p>
            <a:pPr>
              <a:lnSpc>
                <a:spcPct val="120000"/>
              </a:lnSpc>
            </a:pPr>
            <a:r>
              <a:rPr lang="en-US" sz="1425">
                <a:solidFill>
                  <a:schemeClr val="dk1"/>
                </a:solidFill>
                <a:latin typeface="Microsoft Yahei"/>
                <a:ea typeface="Microsoft Yahei"/>
                <a:cs typeface="Microsoft Yahei"/>
              </a:rPr>
              <a:t>从客户需求确认到研发立项需经5级审批，平均耗时22个工作日，严重影响市场响应速度</a:t>
            </a:r>
          </a:p>
        </p:txBody>
        <p:extLst>
          <p:ext uri="http://schemas.baidu.com/office/drawing/2023/templateData">
            <bd:templateData xmlns:bd="http://schemas.baidu.com/office/drawing/2023/templateData">eyJ0YWciOiIkaXRlbTJfYyJ9</bd:templateData>
          </p:ext>
        </p:extLst>
      </p:sp>
      <p:sp>
        <p:nvSpPr>
          <p:cNvPr id="7" name="TextBox 7"/>
          <p:cNvSpPr txBox="1"/>
          <p:nvPr/>
        </p:nvSpPr>
        <p:spPr>
          <a:xfrm rot="0">
            <a:off x="433352" y="2925796"/>
            <a:ext cx="2575077" cy="346028"/>
          </a:xfrm>
          <a:prstGeom prst="rect">
            <a:avLst/>
          </a:prstGeom>
          <a:ln/>
        </p:spPr>
        <p:txBody>
          <a:bodyPr anchor="t" anchorCtr="0" bIns="57150" lIns="114300" rIns="114300" rtlCol="0" tIns="57150" vert="horz" wrap="square">
            <a:normAutofit/>
          </a:bodyPr>
          <a:lstStyle/>
          <a:p>
            <a:pPr>
              <a:lnSpc>
                <a:spcPct val="77000"/>
              </a:lnSpc>
            </a:pPr>
            <a:r>
              <a:rPr b="1" lang="en-US" sz="1950">
                <a:solidFill>
                  <a:schemeClr val="accent1"/>
                </a:solidFill>
                <a:latin typeface="Microsoft Yahei"/>
                <a:ea typeface="Microsoft Yahei"/>
                <a:cs typeface="Microsoft Yahei"/>
              </a:rPr>
              <a:t>审批流程冗长</a:t>
            </a:r>
          </a:p>
        </p:txBody>
        <p:extLst>
          <p:ext uri="http://schemas.baidu.com/office/drawing/2023/templateData">
            <bd:templateData xmlns:bd="http://schemas.baidu.com/office/drawing/2023/templateData">eyJ0YWciOiIkaXRlbTJfdGl0bGUifQ==</bd:templateData>
          </p:ext>
        </p:extLst>
      </p:sp>
      <p:sp>
        <p:nvSpPr>
          <p:cNvPr id="8" name="TextBox 8"/>
          <p:cNvSpPr txBox="1"/>
          <p:nvPr/>
        </p:nvSpPr>
        <p:spPr>
          <a:xfrm rot="0">
            <a:off x="433352" y="4875829"/>
            <a:ext cx="5732473" cy="668829"/>
          </a:xfrm>
          <a:prstGeom prst="rect">
            <a:avLst/>
          </a:prstGeom>
          <a:ln/>
        </p:spPr>
        <p:txBody>
          <a:bodyPr anchor="t" anchorCtr="0" bIns="57150" lIns="114300" rIns="114300" rtlCol="0" tIns="57150" vert="horz" wrap="square">
            <a:normAutofit/>
          </a:bodyPr>
          <a:lstStyle/>
          <a:p>
            <a:pPr>
              <a:lnSpc>
                <a:spcPct val="120000"/>
              </a:lnSpc>
            </a:pPr>
            <a:r>
              <a:rPr lang="en-US" sz="1425">
                <a:solidFill>
                  <a:schemeClr val="dk1"/>
                </a:solidFill>
                <a:latin typeface="Microsoft Yahei"/>
                <a:ea typeface="Microsoft Yahei"/>
                <a:cs typeface="Microsoft Yahei"/>
              </a:rPr>
              <a:t>客户设备报修需经3个系统转接，现场服务工程师平均到达时间超过48小时，客户满意度持续低于行业基准值</a:t>
            </a:r>
          </a:p>
        </p:txBody>
        <p:extLst>
          <p:ext uri="http://schemas.baidu.com/office/drawing/2023/templateData">
            <bd:templateData xmlns:bd="http://schemas.baidu.com/office/drawing/2023/templateData">eyJ0YWciOiIkaXRlbTNfYyJ9</bd:templateData>
          </p:ext>
        </p:extLst>
      </p:sp>
      <p:sp>
        <p:nvSpPr>
          <p:cNvPr id="9" name="TextBox 9"/>
          <p:cNvSpPr txBox="1"/>
          <p:nvPr/>
        </p:nvSpPr>
        <p:spPr>
          <a:xfrm rot="0">
            <a:off x="433352" y="4439257"/>
            <a:ext cx="2575077" cy="346028"/>
          </a:xfrm>
          <a:prstGeom prst="rect">
            <a:avLst/>
          </a:prstGeom>
          <a:ln/>
        </p:spPr>
        <p:txBody>
          <a:bodyPr anchor="t" anchorCtr="0" bIns="57150" lIns="114300" rIns="114300" rtlCol="0" tIns="57150" vert="horz" wrap="square">
            <a:normAutofit/>
          </a:bodyPr>
          <a:lstStyle/>
          <a:p>
            <a:pPr>
              <a:lnSpc>
                <a:spcPct val="77000"/>
              </a:lnSpc>
            </a:pPr>
            <a:r>
              <a:rPr b="1" lang="en-US" sz="1950">
                <a:solidFill>
                  <a:schemeClr val="accent1"/>
                </a:solidFill>
                <a:latin typeface="Microsoft Yahei"/>
                <a:ea typeface="Microsoft Yahei"/>
                <a:cs typeface="Microsoft Yahei"/>
              </a:rPr>
              <a:t>服务响应滞后</a:t>
            </a:r>
          </a:p>
        </p:txBody>
        <p:extLst>
          <p:ext uri="http://schemas.baidu.com/office/drawing/2023/templateData">
            <bd:templateData xmlns:bd="http://schemas.baidu.com/office/drawing/2023/templateData">eyJ0YWciOiIkaXRlbTNfdGl0bGUifQ==</bd:templateData>
          </p:ext>
        </p:extLst>
      </p:sp>
      <p:pic>
        <p:nvPicPr>
          <p:cNvPr id="10" name="Picture 10"/>
          <p:cNvPicPr>
            <a:picLocks noChangeAspect="1"/>
          </p:cNvPicPr>
          <p:nvPr/>
        </p:nvPicPr>
        <p:blipFill>
          <a:blip r:embed="rId3"/>
          <a:srcRect/>
          <a:stretch>
            <a:fillRect/>
          </a:stretch>
        </p:blipFill>
        <p:spPr>
          <a:xfrm rot="0">
            <a:off x="7311423" y="2405014"/>
            <a:ext cx="2750574" cy="2750574"/>
          </a:xfrm>
          <a:prstGeom prst="ellipse">
            <a:avLst/>
          </a:prstGeom>
        </p:spPr>
        <p:extLst>
          <p:ext uri="http://schemas.baidu.com/office/drawing/2023/templateData">
            <bd:templateData xmlns:bd="http://schemas.baidu.com/office/drawing/2023/templateData">eyJ0YWciOiIkaW1nMCJ9</bd:templateData>
          </p:ext>
        </p:extLst>
      </p:pic>
      <p:sp>
        <p:nvSpPr>
          <p:cNvPr id="11" name="AutoShape 11"/>
          <p:cNvSpPr/>
          <p:nvPr/>
        </p:nvSpPr>
        <p:spPr>
          <a:xfrm rot="0">
            <a:off x="8251667" y="1412545"/>
            <a:ext cx="870086" cy="870086"/>
          </a:xfrm>
          <a:prstGeom prst="ellipse">
            <a:avLst/>
          </a:prstGeom>
          <a:solidFill>
            <a:schemeClr val="accent2">
              <a:alpha val="100000"/>
            </a:schemeClr>
          </a:solidFill>
          <a:ln/>
        </p:spPr>
        <p:extLst>
          <p:ext uri="http://schemas.baidu.com/office/drawing/2023/templateData">
            <bd:templateData xmlns:bd="http://schemas.baidu.com/office/drawing/2023/templateData">eyJ0YWciOiJub0VkaXQifQ==</bd:templateData>
          </p:ext>
        </p:extLst>
      </p:sp>
      <p:sp>
        <p:nvSpPr>
          <p:cNvPr id="12" name="AutoShape 12"/>
          <p:cNvSpPr/>
          <p:nvPr/>
        </p:nvSpPr>
        <p:spPr>
          <a:xfrm rot="0">
            <a:off x="6592870" y="4399065"/>
            <a:ext cx="870086" cy="870086"/>
          </a:xfrm>
          <a:prstGeom prst="ellipse">
            <a:avLst/>
          </a:prstGeom>
          <a:solidFill>
            <a:schemeClr val="accent2">
              <a:alpha val="100000"/>
            </a:schemeClr>
          </a:solidFill>
          <a:ln/>
        </p:spPr>
        <p:extLst>
          <p:ext uri="http://schemas.baidu.com/office/drawing/2023/templateData">
            <bd:templateData xmlns:bd="http://schemas.baidu.com/office/drawing/2023/templateData">eyJ0YWciOiJub0VkaXQifQ==</bd:templateData>
          </p:ext>
        </p:extLst>
      </p:sp>
      <p:sp>
        <p:nvSpPr>
          <p:cNvPr id="13" name="AutoShape 13"/>
          <p:cNvSpPr/>
          <p:nvPr/>
        </p:nvSpPr>
        <p:spPr>
          <a:xfrm rot="0">
            <a:off x="9893403" y="4399065"/>
            <a:ext cx="870086" cy="870086"/>
          </a:xfrm>
          <a:prstGeom prst="ellipse">
            <a:avLst/>
          </a:prstGeom>
          <a:solidFill>
            <a:schemeClr val="accent2">
              <a:alpha val="100000"/>
            </a:schemeClr>
          </a:solidFill>
          <a:ln/>
        </p:spPr>
        <p:extLst>
          <p:ext uri="http://schemas.baidu.com/office/drawing/2023/templateData">
            <bd:templateData xmlns:bd="http://schemas.baidu.com/office/drawing/2023/templateData">eyJ0YWciOiJub0VkaXQifQ==</bd:templateData>
          </p:ext>
        </p:extLst>
      </p:sp>
      <p:sp>
        <p:nvSpPr>
          <p:cNvPr id="14" name="Freeform 14"/>
          <p:cNvSpPr/>
          <p:nvPr/>
        </p:nvSpPr>
        <p:spPr>
          <a:xfrm rot="0">
            <a:off x="8483596" y="1611436"/>
            <a:ext cx="406228" cy="406228"/>
          </a:xfrm>
          <a:custGeom>
            <a:avLst/>
            <a:gdLst/>
            <a:ahLst/>
            <a:cxnLst/>
            <a:rect b="b" l="l" r="r" t="t"/>
            <a:pathLst>
              <a:path h="304800" w="304800">
                <a:moveTo>
                  <a:pt x="0" y="91440"/>
                </a:moveTo>
                <a:lnTo>
                  <a:pt x="152400" y="0"/>
                </a:lnTo>
                <a:lnTo>
                  <a:pt x="304800" y="91440"/>
                </a:lnTo>
                <a:lnTo>
                  <a:pt x="304800" y="121920"/>
                </a:lnTo>
                <a:lnTo>
                  <a:pt x="0" y="121920"/>
                </a:lnTo>
                <a:lnTo>
                  <a:pt x="0" y="91440"/>
                </a:lnTo>
                <a:close/>
                <a:moveTo>
                  <a:pt x="0" y="274320"/>
                </a:moveTo>
                <a:lnTo>
                  <a:pt x="304800" y="274320"/>
                </a:lnTo>
                <a:lnTo>
                  <a:pt x="304800" y="304800"/>
                </a:lnTo>
                <a:lnTo>
                  <a:pt x="0" y="304800"/>
                </a:lnTo>
                <a:lnTo>
                  <a:pt x="0" y="274320"/>
                </a:lnTo>
                <a:close/>
                <a:moveTo>
                  <a:pt x="30480" y="243840"/>
                </a:moveTo>
                <a:lnTo>
                  <a:pt x="274320" y="243840"/>
                </a:lnTo>
                <a:lnTo>
                  <a:pt x="274320" y="274320"/>
                </a:lnTo>
                <a:lnTo>
                  <a:pt x="30480" y="274320"/>
                </a:lnTo>
                <a:lnTo>
                  <a:pt x="30480" y="243840"/>
                </a:lnTo>
                <a:close/>
                <a:moveTo>
                  <a:pt x="30480" y="121920"/>
                </a:moveTo>
                <a:lnTo>
                  <a:pt x="91440" y="121920"/>
                </a:lnTo>
                <a:lnTo>
                  <a:pt x="91440" y="243840"/>
                </a:lnTo>
                <a:lnTo>
                  <a:pt x="30480" y="243840"/>
                </a:lnTo>
                <a:lnTo>
                  <a:pt x="30480" y="121920"/>
                </a:lnTo>
                <a:close/>
                <a:moveTo>
                  <a:pt x="121920" y="121920"/>
                </a:moveTo>
                <a:lnTo>
                  <a:pt x="182880" y="121920"/>
                </a:lnTo>
                <a:lnTo>
                  <a:pt x="182880" y="243840"/>
                </a:lnTo>
                <a:lnTo>
                  <a:pt x="121920" y="243840"/>
                </a:lnTo>
                <a:lnTo>
                  <a:pt x="121920" y="121920"/>
                </a:lnTo>
                <a:close/>
                <a:moveTo>
                  <a:pt x="213360" y="121920"/>
                </a:moveTo>
                <a:lnTo>
                  <a:pt x="274320" y="121920"/>
                </a:lnTo>
                <a:lnTo>
                  <a:pt x="274320" y="243840"/>
                </a:lnTo>
                <a:lnTo>
                  <a:pt x="213360" y="243840"/>
                </a:lnTo>
                <a:lnTo>
                  <a:pt x="213360" y="121920"/>
                </a:lnTo>
                <a:close/>
              </a:path>
            </a:pathLst>
          </a:custGeom>
          <a:solidFill>
            <a:srgbClr val="FFFFFF">
              <a:alpha val="100000"/>
            </a:srgbClr>
          </a:solidFill>
          <a:ln/>
        </p:spPr>
        <p:extLst>
          <p:ext uri="http://schemas.baidu.com/office/drawing/2023/templateData">
            <bd:templateData xmlns:bd="http://schemas.baidu.com/office/drawing/2023/templateData">eyJ0YWciOiJub0VkaXQifQ==</bd:templateData>
          </p:ext>
        </p:extLst>
      </p:sp>
      <p:sp>
        <p:nvSpPr>
          <p:cNvPr id="15" name="Freeform 15"/>
          <p:cNvSpPr/>
          <p:nvPr/>
        </p:nvSpPr>
        <p:spPr>
          <a:xfrm rot="0">
            <a:off x="10133735" y="4607907"/>
            <a:ext cx="405950" cy="405950"/>
          </a:xfrm>
          <a:custGeom>
            <a:avLst/>
            <a:gdLst/>
            <a:ahLst/>
            <a:cxnLst/>
            <a:rect b="b" l="l" r="r" t="t"/>
            <a:pathLst>
              <a:path h="304800" w="304800">
                <a:moveTo>
                  <a:pt x="152400" y="190500"/>
                </a:moveTo>
                <a:cubicBezTo>
                  <a:pt x="152400" y="169459"/>
                  <a:pt x="169459" y="152400"/>
                  <a:pt x="190500" y="152400"/>
                </a:cubicBezTo>
                <a:cubicBezTo>
                  <a:pt x="211541" y="152400"/>
                  <a:pt x="228600" y="169459"/>
                  <a:pt x="228600" y="190500"/>
                </a:cubicBezTo>
                <a:cubicBezTo>
                  <a:pt x="228600" y="211541"/>
                  <a:pt x="211541" y="228600"/>
                  <a:pt x="190500" y="228600"/>
                </a:cubicBezTo>
                <a:cubicBezTo>
                  <a:pt x="169459" y="228600"/>
                  <a:pt x="152400" y="211541"/>
                  <a:pt x="152400" y="190500"/>
                </a:cubicBezTo>
                <a:close/>
                <a:moveTo>
                  <a:pt x="266700" y="76200"/>
                </a:moveTo>
                <a:lnTo>
                  <a:pt x="235372" y="12925"/>
                </a:lnTo>
                <a:cubicBezTo>
                  <a:pt x="232801" y="5410"/>
                  <a:pt x="225695" y="0"/>
                  <a:pt x="217284" y="0"/>
                </a:cubicBezTo>
                <a:lnTo>
                  <a:pt x="164973" y="0"/>
                </a:lnTo>
                <a:cubicBezTo>
                  <a:pt x="156467" y="0"/>
                  <a:pt x="149295" y="5544"/>
                  <a:pt x="146837" y="13192"/>
                </a:cubicBezTo>
                <a:lnTo>
                  <a:pt x="114338" y="76200"/>
                </a:lnTo>
                <a:lnTo>
                  <a:pt x="38100" y="76200"/>
                </a:lnTo>
                <a:cubicBezTo>
                  <a:pt x="17059" y="76200"/>
                  <a:pt x="0" y="93259"/>
                  <a:pt x="0" y="114300"/>
                </a:cubicBezTo>
                <a:lnTo>
                  <a:pt x="0" y="304800"/>
                </a:lnTo>
                <a:lnTo>
                  <a:pt x="304800" y="304800"/>
                </a:lnTo>
                <a:lnTo>
                  <a:pt x="304800" y="114300"/>
                </a:lnTo>
                <a:cubicBezTo>
                  <a:pt x="304800" y="93259"/>
                  <a:pt x="287760" y="76200"/>
                  <a:pt x="266700" y="76200"/>
                </a:cubicBezTo>
                <a:close/>
                <a:moveTo>
                  <a:pt x="57150" y="152400"/>
                </a:moveTo>
                <a:cubicBezTo>
                  <a:pt x="46625" y="152400"/>
                  <a:pt x="38100" y="143875"/>
                  <a:pt x="38100" y="133350"/>
                </a:cubicBezTo>
                <a:cubicBezTo>
                  <a:pt x="38100" y="122825"/>
                  <a:pt x="46625" y="114300"/>
                  <a:pt x="57150" y="114300"/>
                </a:cubicBezTo>
                <a:cubicBezTo>
                  <a:pt x="67675" y="114300"/>
                  <a:pt x="76200" y="122825"/>
                  <a:pt x="76200" y="133350"/>
                </a:cubicBezTo>
                <a:cubicBezTo>
                  <a:pt x="76200" y="143875"/>
                  <a:pt x="67675" y="152400"/>
                  <a:pt x="57150" y="152400"/>
                </a:cubicBezTo>
                <a:close/>
                <a:moveTo>
                  <a:pt x="190500" y="266700"/>
                </a:moveTo>
                <a:cubicBezTo>
                  <a:pt x="148419" y="266700"/>
                  <a:pt x="114300" y="232581"/>
                  <a:pt x="114300" y="190500"/>
                </a:cubicBezTo>
                <a:cubicBezTo>
                  <a:pt x="114300" y="148419"/>
                  <a:pt x="148419" y="114300"/>
                  <a:pt x="190500" y="114300"/>
                </a:cubicBezTo>
                <a:cubicBezTo>
                  <a:pt x="232581" y="114300"/>
                  <a:pt x="266700" y="148419"/>
                  <a:pt x="266700" y="190500"/>
                </a:cubicBezTo>
                <a:cubicBezTo>
                  <a:pt x="266700" y="232581"/>
                  <a:pt x="232581" y="266700"/>
                  <a:pt x="190500" y="266700"/>
                </a:cubicBezTo>
                <a:close/>
              </a:path>
            </a:pathLst>
          </a:custGeom>
          <a:solidFill>
            <a:srgbClr val="FFFFFF">
              <a:alpha val="100000"/>
            </a:srgbClr>
          </a:solidFill>
          <a:ln/>
        </p:spPr>
        <p:extLst>
          <p:ext uri="http://schemas.baidu.com/office/drawing/2023/templateData">
            <bd:templateData xmlns:bd="http://schemas.baidu.com/office/drawing/2023/templateData">eyJ0YWciOiJub0VkaXQifQ==</bd:templateData>
          </p:ext>
        </p:extLst>
      </p:sp>
      <p:sp>
        <p:nvSpPr>
          <p:cNvPr id="16" name="Freeform 16"/>
          <p:cNvSpPr/>
          <p:nvPr/>
        </p:nvSpPr>
        <p:spPr>
          <a:xfrm rot="0">
            <a:off x="6798897" y="4604169"/>
            <a:ext cx="459877" cy="459877"/>
          </a:xfrm>
          <a:custGeom>
            <a:avLst/>
            <a:gdLst/>
            <a:ahLst/>
            <a:cxnLst/>
            <a:rect b="b" l="l" r="r" t="t"/>
            <a:pathLst>
              <a:path h="304800" w="304800">
                <a:moveTo>
                  <a:pt x="304800" y="171155"/>
                </a:moveTo>
                <a:lnTo>
                  <a:pt x="304800" y="133055"/>
                </a:lnTo>
                <a:lnTo>
                  <a:pt x="259261" y="114081"/>
                </a:lnTo>
                <a:cubicBezTo>
                  <a:pt x="257994" y="110509"/>
                  <a:pt x="256661" y="107051"/>
                  <a:pt x="255022" y="103661"/>
                </a:cubicBezTo>
                <a:lnTo>
                  <a:pt x="273406" y="57893"/>
                </a:lnTo>
                <a:lnTo>
                  <a:pt x="246459" y="30956"/>
                </a:lnTo>
                <a:lnTo>
                  <a:pt x="201101" y="49635"/>
                </a:lnTo>
                <a:cubicBezTo>
                  <a:pt x="197644" y="47958"/>
                  <a:pt x="194110" y="46549"/>
                  <a:pt x="190462" y="45244"/>
                </a:cubicBezTo>
                <a:lnTo>
                  <a:pt x="171155" y="0"/>
                </a:lnTo>
                <a:lnTo>
                  <a:pt x="133055" y="0"/>
                </a:lnTo>
                <a:lnTo>
                  <a:pt x="114224" y="45091"/>
                </a:lnTo>
                <a:cubicBezTo>
                  <a:pt x="110433" y="46434"/>
                  <a:pt x="106785" y="47844"/>
                  <a:pt x="103175" y="49559"/>
                </a:cubicBezTo>
                <a:lnTo>
                  <a:pt x="57893" y="31366"/>
                </a:lnTo>
                <a:lnTo>
                  <a:pt x="30956" y="58303"/>
                </a:lnTo>
                <a:lnTo>
                  <a:pt x="49416" y="103175"/>
                </a:lnTo>
                <a:cubicBezTo>
                  <a:pt x="47625" y="106861"/>
                  <a:pt x="46177" y="110614"/>
                  <a:pt x="44796" y="114491"/>
                </a:cubicBezTo>
                <a:lnTo>
                  <a:pt x="0" y="133645"/>
                </a:lnTo>
                <a:lnTo>
                  <a:pt x="0" y="171745"/>
                </a:lnTo>
                <a:lnTo>
                  <a:pt x="44834" y="190424"/>
                </a:lnTo>
                <a:cubicBezTo>
                  <a:pt x="46215" y="194291"/>
                  <a:pt x="47701" y="198053"/>
                  <a:pt x="49482" y="201740"/>
                </a:cubicBezTo>
                <a:lnTo>
                  <a:pt x="31366" y="246907"/>
                </a:lnTo>
                <a:lnTo>
                  <a:pt x="58303" y="273844"/>
                </a:lnTo>
                <a:lnTo>
                  <a:pt x="103289" y="255318"/>
                </a:lnTo>
                <a:cubicBezTo>
                  <a:pt x="106899" y="257032"/>
                  <a:pt x="110585" y="258404"/>
                  <a:pt x="114376" y="259709"/>
                </a:cubicBezTo>
                <a:lnTo>
                  <a:pt x="133645" y="304800"/>
                </a:lnTo>
                <a:lnTo>
                  <a:pt x="171745" y="304800"/>
                </a:lnTo>
                <a:lnTo>
                  <a:pt x="190605" y="259480"/>
                </a:lnTo>
                <a:cubicBezTo>
                  <a:pt x="194215" y="258137"/>
                  <a:pt x="197787" y="256727"/>
                  <a:pt x="201206" y="255089"/>
                </a:cubicBezTo>
                <a:lnTo>
                  <a:pt x="246898" y="273396"/>
                </a:lnTo>
                <a:lnTo>
                  <a:pt x="273834" y="246459"/>
                </a:lnTo>
                <a:lnTo>
                  <a:pt x="255079" y="200997"/>
                </a:lnTo>
                <a:cubicBezTo>
                  <a:pt x="256680" y="197577"/>
                  <a:pt x="257985" y="194110"/>
                  <a:pt x="259251" y="190576"/>
                </a:cubicBezTo>
                <a:lnTo>
                  <a:pt x="304800" y="171155"/>
                </a:lnTo>
                <a:close/>
                <a:moveTo>
                  <a:pt x="152105" y="209550"/>
                </a:moveTo>
                <a:cubicBezTo>
                  <a:pt x="120558" y="209550"/>
                  <a:pt x="94955" y="183947"/>
                  <a:pt x="94955" y="152400"/>
                </a:cubicBezTo>
                <a:cubicBezTo>
                  <a:pt x="94955" y="120853"/>
                  <a:pt x="120558" y="95250"/>
                  <a:pt x="152105" y="95250"/>
                </a:cubicBezTo>
                <a:cubicBezTo>
                  <a:pt x="183652" y="95250"/>
                  <a:pt x="209255" y="120853"/>
                  <a:pt x="209255" y="152400"/>
                </a:cubicBezTo>
                <a:cubicBezTo>
                  <a:pt x="209255" y="183947"/>
                  <a:pt x="183652" y="209550"/>
                  <a:pt x="152105" y="209550"/>
                </a:cubicBezTo>
                <a:close/>
              </a:path>
            </a:pathLst>
          </a:custGeom>
          <a:solidFill>
            <a:srgbClr val="FFFFFF">
              <a:alpha val="100000"/>
            </a:srgbClr>
          </a:solidFill>
          <a:ln/>
        </p:spPr>
        <p:extLst>
          <p:ext uri="http://schemas.baidu.com/office/drawing/2023/templateData">
            <bd:templateData xmlns:bd="http://schemas.baidu.com/office/drawing/2023/templateData">eyJ0YWciOiJub0VkaXQifQ==</bd:templateData>
          </p:ext>
        </p:extLst>
      </p:sp>
      <p:sp>
        <p:nvSpPr>
          <p:cNvPr id="17" name="TextBox 17"/>
          <p:cNvSpPr txBox="1"/>
          <p:nvPr/>
        </p:nvSpPr>
        <p:spPr>
          <a:xfrm rot="0">
            <a:off x="1094842" y="93878"/>
            <a:ext cx="10001250" cy="914400"/>
          </a:xfrm>
          <a:prstGeom prst="rect">
            <a:avLst/>
          </a:prstGeom>
          <a:ln/>
        </p:spPr>
        <p:txBody>
          <a:bodyPr anchor="t" anchorCtr="0" bIns="123825" lIns="123825" rIns="57150" rtlCol="0" tIns="123825" vert="horz" wrap="square">
            <a:normAutofit/>
          </a:bodyPr>
          <a:lstStyle/>
          <a:p>
            <a:pPr>
              <a:lnSpc>
                <a:spcPct val="140000"/>
              </a:lnSpc>
            </a:pPr>
            <a:r>
              <a:rPr b="1" lang="en-US" sz="3000">
                <a:latin typeface="Microsoft Yahei"/>
                <a:ea typeface="Microsoft Yahei"/>
                <a:cs typeface="Microsoft Yahei"/>
              </a:rPr>
              <a:t>企业业务流程现状</a:t>
            </a:r>
          </a:p>
        </p:txBody>
        <p:extLst>
          <p:ext uri="http://schemas.baidu.com/office/drawing/2023/templateData">
            <bd:templateData xmlns:bd="http://schemas.baidu.com/office/drawing/2023/templateData">eyJ0YWciOiIkdGl0bGUifQ==</bd:templateData>
          </p:ext>
        </p:extLst>
      </p:sp>
    </p:spTree>
  </p:cSld>
  <p:clrMapOvr>
    <a:masterClrMapping/>
  </p:clrMapOvr>
  <p:extLst>
    <p:ext uri="http://schemas.baidu.com/office/drawing/2023/templateData">
      <bd:templateData xmlns:bd="http://schemas.baidu.com/office/drawing/2023/templateData">eyJtZCI6IiMjIOS8geS4muS4muWKoea1geeoi+eOsOeKtlxuIyMjIOi3qOmDqOmXqOWNj+S9nOS9juaViFxu5ZCE6YOo6Zeo6Ze05L+h5oGv5a2k5bKb546w6LGh5Lil6YeN77yM56CU5Y+R44CB55Sf5Lqn44CB6ZSA5ZSu5pWw5o2u5pyq5omT6YCa77yM5a+86Ie05a6i5oi36ZyA5rGC5Lyg6YCS5bu26L+f77yM5paw5Lqn5ZOB5byA5Y+R5ZGo5pyf5q+U6KGM5Lia5bmz5Z2H6ZW/MzAlXG4jIyMg5a6h5om55rWB56iL5YaX6ZW/XG7ku47lrqLmiLfpnIDmsYLnoa7orqTliLDnoJTlj5Hnq4vpobnpnIDnu48157qn5a6h5om577yM5bmz5Z2H6ICX5pe2MjLkuKrlt6XkvZzml6XvvIzkuKXph43lvbHlk43luILlnLrlk43lupTpgJ/luqZcbiMjIyDmnI3liqHlk43lupTmu57lkI5cbuWuouaIt+iuvuWkh+aKpeS/rumcgOe7jzPkuKrns7vnu5/ovazmjqXvvIznjrDlnLrmnI3liqHlt6XnqIvluIjlubPlnYfliLDovr7ml7bpl7TotoXov4c0OOWwj+aXtu+8jOWuouaIt+a7oeaEj+W6puaMgee7reS9juS6juihjOS4muWfuuWHhuWAvCIsInRwbGlkIjoiMTAwMDEiLCJ0cGxOYW1lIjoibGlzdDNfSW1nMTVfbW9kIiwiZWRpdGVkIjoiZmFsc2UiLCJleHRyYVBhcmFtcyI6IntcImluZm9fdXJsXCI6XCJodHRwOi8vYmouYmNlYm9zLmNvbS92MS93ZW5rdS1haS1kb2MvMzA2MDE1MTQ0NzcwMzAzL3J0Y3MvYmRqc29uLzgwYjUwYWU2MDgyY2Q5ODMuanNvbj9yZXNwb25zZUNhY2hlQ29udHJvbD1tYXgtYWdlJTNEMzg4ODAwMCZyZXNwb25zZUV4cGlyZXM9RnJpJTJDJTIwMTclMjBBcHIlMjAyMDI2JTIwMjElM0E0OCUzQTI2JTIwJTJCMDgwMCZhdXRob3JpemF0aW9uPWJjZS1hdXRoLXYxJTJGNDZkYzhjYzM0Njc0NGRhZDgwMDY1MTgyM2E5NmQ5Y2QlMkYyMDI2LTAzLTAzVDEzJTNBNDglM0EyNlolMkYtMSUyRmhvc3QlMkZiYzMzOTYwOTQzZDNjOTQ2Nzg0MzdmNWM3MmFlMWM1ZmE2Mzg5NGU0ZTZkMzgzZTRiMjQ2MjViYTQ4ZGZhMDViJnJlc3BvbnNlQ29udGVudFR5cGU9YXBwbGljYXRpb24lMkZqc29uXCJ9In0=</bd:templateData>
    </p:ext>
  </p:extLst>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FFFFF">
            <a:alpha val="100000"/>
          </a:srgbClr>
        </a:solidFill>
        <a:effectLst/>
      </p:bgPr>
    </p:bg>
    <p:spTree>
      <p:nvGrpSpPr>
        <p:cNvPr id="1" name=""/>
        <p:cNvGrpSpPr/>
        <p:nvPr/>
      </p:nvGrpSpPr>
      <p:grpSpPr>
        <a:xfrm>
          <a:off x="0" y="0"/>
          <a:ext cx="0" cy="0"/>
          <a:chOff x="0" y="0"/>
          <a:chExt cx="0" cy="0"/>
        </a:xfrm>
      </p:grpSpPr>
      <p:pic>
        <p:nvPicPr>
          <p:cNvPr id="414338" name="Picture 2"/>
          <p:cNvPicPr>
            <a:picLocks noChangeAspect="1"/>
          </p:cNvPicPr>
          <p:nvPr/>
        </p:nvPicPr>
        <p:blipFill>
          <a:blip r:embed="rId2"/>
          <a:srcRect/>
          <a:stretch>
            <a:fillRect/>
          </a:stretch>
        </p:blipFill>
        <p:spPr>
          <a:xfrm rot="0">
            <a:off x="11215688" y="69850"/>
            <a:ext cx="884237" cy="376238"/>
          </a:xfrm>
          <a:prstGeom prst="rect">
            <a:avLst/>
          </a:prstGeom>
          <a:noFill/>
        </p:spPr>
        <p:extLst>
          <p:ext uri="http://schemas.baidu.com/office/drawing/2023/templateData">
            <bd:templateData xmlns:bd="http://schemas.baidu.com/office/drawing/2023/templateData">eyJ0YWciOiJub0VkaXQifQ==</bd:templateData>
          </p:ext>
        </p:extLst>
      </p:pic>
      <p:pic>
        <p:nvPicPr>
          <p:cNvPr id="3" name="Picture 3"/>
          <p:cNvPicPr>
            <a:picLocks noChangeAspect="1"/>
          </p:cNvPicPr>
          <p:nvPr/>
        </p:nvPicPr>
        <p:blipFill>
          <a:blip r:embed="rId3">
            <a:alphaModFix amt="100000"/>
          </a:blip>
          <a:srcRect l="16667" r="16667"/>
          <a:stretch>
            <a:fillRect/>
          </a:stretch>
        </p:blipFill>
        <p:spPr>
          <a:xfrm rot="0">
            <a:off x="-263278" y="1699577"/>
            <a:ext cx="3594827" cy="3594826"/>
          </a:xfrm>
          <a:prstGeom prst="ellipse">
            <a:avLst/>
          </a:prstGeom>
        </p:spPr>
        <p:extLst>
          <p:ext uri="http://schemas.baidu.com/office/drawing/2023/templateData">
            <bd:templateData xmlns:bd="http://schemas.baidu.com/office/drawing/2023/templateData">eyJ0YWciOiIkaW1nMCJ9</bd:templateData>
          </p:ext>
        </p:extLst>
      </p:pic>
      <p:sp>
        <p:nvSpPr>
          <p:cNvPr id="4" name="AutoShape 4"/>
          <p:cNvSpPr/>
          <p:nvPr/>
        </p:nvSpPr>
        <p:spPr>
          <a:xfrm rot="0">
            <a:off x="3670522" y="1601805"/>
            <a:ext cx="3483864" cy="1895185"/>
          </a:xfrm>
          <a:prstGeom prst="rect">
            <a:avLst/>
          </a:prstGeom>
          <a:solidFill>
            <a:schemeClr val="accent2">
              <a:alpha val="79000"/>
            </a:schemeClr>
          </a:solidFill>
          <a:ln/>
        </p:spPr>
        <p:extLst>
          <p:ext uri="http://schemas.baidu.com/office/drawing/2023/templateData">
            <bd:templateData xmlns:bd="http://schemas.baidu.com/office/drawing/2023/templateData">eyJ0YWciOiJub0VkaXQifQ==</bd:templateData>
          </p:ext>
        </p:extLst>
      </p:sp>
      <p:sp>
        <p:nvSpPr>
          <p:cNvPr id="5" name="AutoShape 5"/>
          <p:cNvSpPr/>
          <p:nvPr/>
        </p:nvSpPr>
        <p:spPr>
          <a:xfrm rot="0">
            <a:off x="3670522" y="1239201"/>
            <a:ext cx="3483864" cy="685160"/>
          </a:xfrm>
          <a:prstGeom prst="roundRect">
            <a:avLst/>
          </a:prstGeom>
          <a:solidFill>
            <a:schemeClr val="accent2">
              <a:alpha val="100000"/>
            </a:schemeClr>
          </a:solidFill>
          <a:ln/>
        </p:spPr>
        <p:extLst>
          <p:ext uri="http://schemas.baidu.com/office/drawing/2023/templateData">
            <bd:templateData xmlns:bd="http://schemas.baidu.com/office/drawing/2023/templateData">eyJ0YWciOiJub0VkaXQifQ==</bd:templateData>
          </p:ext>
        </p:extLst>
      </p:sp>
      <p:sp>
        <p:nvSpPr>
          <p:cNvPr id="6" name="TextBox 6"/>
          <p:cNvSpPr txBox="1"/>
          <p:nvPr/>
        </p:nvSpPr>
        <p:spPr>
          <a:xfrm rot="0">
            <a:off x="3862187" y="1982745"/>
            <a:ext cx="3100533" cy="1347094"/>
          </a:xfrm>
          <a:prstGeom prst="rect">
            <a:avLst/>
          </a:prstGeom>
          <a:ln/>
        </p:spPr>
        <p:txBody>
          <a:bodyPr anchor="t" anchorCtr="0" bIns="123825" lIns="123825" rIns="57150" rtlCol="0" tIns="123825" vert="horz" wrap="square">
            <a:normAutofit/>
          </a:bodyPr>
          <a:lstStyle/>
          <a:p>
            <a:pPr>
              <a:lnSpc>
                <a:spcPct val="120000"/>
              </a:lnSpc>
            </a:pPr>
            <a:r>
              <a:rPr lang="en-US" sz="1425">
                <a:solidFill>
                  <a:srgbClr val="FFFFFF"/>
                </a:solidFill>
                <a:latin typeface="Microsoft Yahei"/>
                <a:ea typeface="Microsoft Yahei"/>
                <a:cs typeface="Microsoft Yahei"/>
              </a:rPr>
              <a:t>新产品概念验证需经中外6个技术委员会评审，导致创新产品上市周期长达18个月</a:t>
            </a:r>
          </a:p>
        </p:txBody>
        <p:extLst>
          <p:ext uri="http://schemas.baidu.com/office/drawing/2023/templateData">
            <bd:templateData xmlns:bd="http://schemas.baidu.com/office/drawing/2023/templateData">eyJ0YWciOiIkaXRlbTFfYyJ9</bd:templateData>
          </p:ext>
        </p:extLst>
      </p:sp>
      <p:sp>
        <p:nvSpPr>
          <p:cNvPr id="7" name="TextBox 7"/>
          <p:cNvSpPr txBox="1"/>
          <p:nvPr/>
        </p:nvSpPr>
        <p:spPr>
          <a:xfrm rot="0">
            <a:off x="3873676" y="1285653"/>
            <a:ext cx="3215461" cy="603870"/>
          </a:xfrm>
          <a:prstGeom prst="rect">
            <a:avLst/>
          </a:prstGeom>
          <a:ln/>
        </p:spPr>
        <p:txBody>
          <a:bodyPr anchor="t" anchorCtr="0" bIns="123825" lIns="123825" rIns="57150" rtlCol="0" tIns="123825" vert="horz" wrap="square">
            <a:normAutofit/>
          </a:bodyPr>
          <a:lstStyle/>
          <a:p>
            <a:pPr>
              <a:lnSpc>
                <a:spcPct val="120000"/>
              </a:lnSpc>
            </a:pPr>
            <a:r>
              <a:rPr b="1" lang="en-US" sz="1500">
                <a:solidFill>
                  <a:srgbClr val="FFFFFF"/>
                </a:solidFill>
                <a:latin typeface="Microsoft Yahei"/>
                <a:ea typeface="Microsoft Yahei"/>
                <a:cs typeface="Microsoft Yahei"/>
              </a:rPr>
              <a:t>研发决策链条过长</a:t>
            </a:r>
          </a:p>
        </p:txBody>
        <p:extLst>
          <p:ext uri="http://schemas.baidu.com/office/drawing/2023/templateData">
            <bd:templateData xmlns:bd="http://schemas.baidu.com/office/drawing/2023/templateData">eyJ0YWciOiIkaXRlbTFfdGl0bGUifQ==</bd:templateData>
          </p:ext>
        </p:extLst>
      </p:sp>
      <p:sp>
        <p:nvSpPr>
          <p:cNvPr id="8" name="AutoShape 8"/>
          <p:cNvSpPr/>
          <p:nvPr/>
        </p:nvSpPr>
        <p:spPr>
          <a:xfrm rot="0">
            <a:off x="7499203" y="1601805"/>
            <a:ext cx="3483864" cy="1895185"/>
          </a:xfrm>
          <a:prstGeom prst="rect">
            <a:avLst/>
          </a:prstGeom>
          <a:solidFill>
            <a:schemeClr val="accent2">
              <a:alpha val="79000"/>
            </a:schemeClr>
          </a:solidFill>
          <a:ln/>
        </p:spPr>
        <p:extLst>
          <p:ext uri="http://schemas.baidu.com/office/drawing/2023/templateData">
            <bd:templateData xmlns:bd="http://schemas.baidu.com/office/drawing/2023/templateData">eyJ0YWciOiJub0VkaXQifQ==</bd:templateData>
          </p:ext>
        </p:extLst>
      </p:sp>
      <p:sp>
        <p:nvSpPr>
          <p:cNvPr id="9" name="AutoShape 9"/>
          <p:cNvSpPr/>
          <p:nvPr/>
        </p:nvSpPr>
        <p:spPr>
          <a:xfrm rot="0">
            <a:off x="7499203" y="1239201"/>
            <a:ext cx="3483864" cy="685160"/>
          </a:xfrm>
          <a:prstGeom prst="roundRect">
            <a:avLst/>
          </a:prstGeom>
          <a:solidFill>
            <a:schemeClr val="accent2">
              <a:alpha val="100000"/>
            </a:schemeClr>
          </a:solidFill>
          <a:ln/>
        </p:spPr>
        <p:extLst>
          <p:ext uri="http://schemas.baidu.com/office/drawing/2023/templateData">
            <bd:templateData xmlns:bd="http://schemas.baidu.com/office/drawing/2023/templateData">eyJ0YWciOiJub0VkaXQifQ==</bd:templateData>
          </p:ext>
        </p:extLst>
      </p:sp>
      <p:sp>
        <p:nvSpPr>
          <p:cNvPr id="10" name="TextBox 10"/>
          <p:cNvSpPr txBox="1"/>
          <p:nvPr/>
        </p:nvSpPr>
        <p:spPr>
          <a:xfrm rot="0">
            <a:off x="7702358" y="1285653"/>
            <a:ext cx="3215461" cy="603870"/>
          </a:xfrm>
          <a:prstGeom prst="rect">
            <a:avLst/>
          </a:prstGeom>
          <a:ln/>
        </p:spPr>
        <p:txBody>
          <a:bodyPr anchor="t" anchorCtr="0" bIns="123825" lIns="123825" rIns="57150" rtlCol="0" tIns="123825" vert="horz" wrap="square">
            <a:normAutofit/>
          </a:bodyPr>
          <a:lstStyle/>
          <a:p>
            <a:pPr>
              <a:lnSpc>
                <a:spcPct val="120000"/>
              </a:lnSpc>
            </a:pPr>
            <a:r>
              <a:rPr b="1" lang="en-US" sz="1500">
                <a:solidFill>
                  <a:srgbClr val="FFFFFF"/>
                </a:solidFill>
                <a:latin typeface="Microsoft Yahei"/>
                <a:ea typeface="Microsoft Yahei"/>
                <a:cs typeface="Microsoft Yahei"/>
              </a:rPr>
              <a:t>生产数据未实时互通</a:t>
            </a:r>
          </a:p>
        </p:txBody>
        <p:extLst>
          <p:ext uri="http://schemas.baidu.com/office/drawing/2023/templateData">
            <bd:templateData xmlns:bd="http://schemas.baidu.com/office/drawing/2023/templateData">eyJ0YWciOiIkaXRlbTJfdGl0bGUifQ==</bd:templateData>
          </p:ext>
        </p:extLst>
      </p:sp>
      <p:sp>
        <p:nvSpPr>
          <p:cNvPr id="11" name="AutoShape 11"/>
          <p:cNvSpPr/>
          <p:nvPr/>
        </p:nvSpPr>
        <p:spPr>
          <a:xfrm rot="0">
            <a:off x="3670522" y="4013108"/>
            <a:ext cx="3483864" cy="1895185"/>
          </a:xfrm>
          <a:prstGeom prst="rect">
            <a:avLst/>
          </a:prstGeom>
          <a:solidFill>
            <a:schemeClr val="accent2">
              <a:alpha val="80000"/>
            </a:schemeClr>
          </a:solidFill>
          <a:ln/>
        </p:spPr>
        <p:extLst>
          <p:ext uri="http://schemas.baidu.com/office/drawing/2023/templateData">
            <bd:templateData xmlns:bd="http://schemas.baidu.com/office/drawing/2023/templateData">eyJ0YWciOiJub0VkaXQifQ==</bd:templateData>
          </p:ext>
        </p:extLst>
      </p:sp>
      <p:sp>
        <p:nvSpPr>
          <p:cNvPr id="12" name="AutoShape 12"/>
          <p:cNvSpPr/>
          <p:nvPr/>
        </p:nvSpPr>
        <p:spPr>
          <a:xfrm rot="0">
            <a:off x="3670522" y="3710273"/>
            <a:ext cx="3483864" cy="685160"/>
          </a:xfrm>
          <a:prstGeom prst="roundRect">
            <a:avLst/>
          </a:prstGeom>
          <a:solidFill>
            <a:schemeClr val="accent2">
              <a:alpha val="100000"/>
            </a:schemeClr>
          </a:solidFill>
          <a:ln/>
        </p:spPr>
        <p:extLst>
          <p:ext uri="http://schemas.baidu.com/office/drawing/2023/templateData">
            <bd:templateData xmlns:bd="http://schemas.baidu.com/office/drawing/2023/templateData">eyJ0YWciOiJub0VkaXQifQ==</bd:templateData>
          </p:ext>
        </p:extLst>
      </p:sp>
      <p:sp>
        <p:nvSpPr>
          <p:cNvPr id="13" name="TextBox 13"/>
          <p:cNvSpPr txBox="1"/>
          <p:nvPr/>
        </p:nvSpPr>
        <p:spPr>
          <a:xfrm rot="0">
            <a:off x="3873676" y="3756724"/>
            <a:ext cx="3215461" cy="603870"/>
          </a:xfrm>
          <a:prstGeom prst="rect">
            <a:avLst/>
          </a:prstGeom>
          <a:ln/>
        </p:spPr>
        <p:txBody>
          <a:bodyPr anchor="t" anchorCtr="0" bIns="123825" lIns="123825" rIns="57150" rtlCol="0" tIns="123825" vert="horz" wrap="square">
            <a:normAutofit/>
          </a:bodyPr>
          <a:lstStyle/>
          <a:p>
            <a:pPr>
              <a:lnSpc>
                <a:spcPct val="120000"/>
              </a:lnSpc>
            </a:pPr>
            <a:r>
              <a:rPr b="1" lang="en-US" sz="1500">
                <a:solidFill>
                  <a:srgbClr val="FFFFFF"/>
                </a:solidFill>
                <a:latin typeface="Microsoft Yahei"/>
                <a:ea typeface="Microsoft Yahei"/>
                <a:cs typeface="Microsoft Yahei"/>
              </a:rPr>
              <a:t>客户需求管理分散</a:t>
            </a:r>
          </a:p>
        </p:txBody>
        <p:extLst>
          <p:ext uri="http://schemas.baidu.com/office/drawing/2023/templateData">
            <bd:templateData xmlns:bd="http://schemas.baidu.com/office/drawing/2023/templateData">eyJ0YWciOiIkaXRlbTNfdGl0bGUifQ==</bd:templateData>
          </p:ext>
        </p:extLst>
      </p:sp>
      <p:sp>
        <p:nvSpPr>
          <p:cNvPr id="14" name="AutoShape 14"/>
          <p:cNvSpPr/>
          <p:nvPr/>
        </p:nvSpPr>
        <p:spPr>
          <a:xfrm rot="0">
            <a:off x="7499203" y="4013108"/>
            <a:ext cx="3483864" cy="1895185"/>
          </a:xfrm>
          <a:prstGeom prst="rect">
            <a:avLst/>
          </a:prstGeom>
          <a:solidFill>
            <a:schemeClr val="accent2">
              <a:alpha val="79000"/>
            </a:schemeClr>
          </a:solidFill>
          <a:ln/>
        </p:spPr>
        <p:extLst>
          <p:ext uri="http://schemas.baidu.com/office/drawing/2023/templateData">
            <bd:templateData xmlns:bd="http://schemas.baidu.com/office/drawing/2023/templateData">eyJ0YWciOiJub0VkaXQifQ==</bd:templateData>
          </p:ext>
        </p:extLst>
      </p:sp>
      <p:sp>
        <p:nvSpPr>
          <p:cNvPr id="15" name="AutoShape 15"/>
          <p:cNvSpPr/>
          <p:nvPr/>
        </p:nvSpPr>
        <p:spPr>
          <a:xfrm rot="0">
            <a:off x="7499203" y="3710273"/>
            <a:ext cx="3483864" cy="685160"/>
          </a:xfrm>
          <a:prstGeom prst="roundRect">
            <a:avLst/>
          </a:prstGeom>
          <a:solidFill>
            <a:schemeClr val="accent2">
              <a:alpha val="100000"/>
            </a:schemeClr>
          </a:solidFill>
          <a:ln/>
        </p:spPr>
        <p:extLst>
          <p:ext uri="http://schemas.baidu.com/office/drawing/2023/templateData">
            <bd:templateData xmlns:bd="http://schemas.baidu.com/office/drawing/2023/templateData">eyJ0YWciOiJub0VkaXQifQ==</bd:templateData>
          </p:ext>
        </p:extLst>
      </p:sp>
      <p:sp>
        <p:nvSpPr>
          <p:cNvPr id="16" name="TextBox 16"/>
          <p:cNvSpPr txBox="1"/>
          <p:nvPr/>
        </p:nvSpPr>
        <p:spPr>
          <a:xfrm rot="0">
            <a:off x="7702358" y="3756724"/>
            <a:ext cx="3215461" cy="603870"/>
          </a:xfrm>
          <a:prstGeom prst="rect">
            <a:avLst/>
          </a:prstGeom>
          <a:ln/>
        </p:spPr>
        <p:txBody>
          <a:bodyPr anchor="t" anchorCtr="0" bIns="123825" lIns="123825" rIns="57150" rtlCol="0" tIns="123825" vert="horz" wrap="square">
            <a:normAutofit/>
          </a:bodyPr>
          <a:lstStyle/>
          <a:p>
            <a:pPr>
              <a:lnSpc>
                <a:spcPct val="120000"/>
              </a:lnSpc>
            </a:pPr>
            <a:r>
              <a:rPr b="1" lang="en-US" sz="1500">
                <a:solidFill>
                  <a:srgbClr val="FFFFFF"/>
                </a:solidFill>
                <a:latin typeface="Microsoft Yahei"/>
                <a:ea typeface="Microsoft Yahei"/>
                <a:cs typeface="Microsoft Yahei"/>
              </a:rPr>
              <a:t>服务资源调度不合理</a:t>
            </a:r>
          </a:p>
        </p:txBody>
        <p:extLst>
          <p:ext uri="http://schemas.baidu.com/office/drawing/2023/templateData">
            <bd:templateData xmlns:bd="http://schemas.baidu.com/office/drawing/2023/templateData">eyJ0YWciOiIkaXRlbTRfdGl0bGUifQ==</bd:templateData>
          </p:ext>
        </p:extLst>
      </p:sp>
      <p:sp>
        <p:nvSpPr>
          <p:cNvPr id="17" name="TextBox 17"/>
          <p:cNvSpPr txBox="1"/>
          <p:nvPr/>
        </p:nvSpPr>
        <p:spPr>
          <a:xfrm rot="0">
            <a:off x="7690869" y="1982745"/>
            <a:ext cx="3100533" cy="1347094"/>
          </a:xfrm>
          <a:prstGeom prst="rect">
            <a:avLst/>
          </a:prstGeom>
          <a:ln/>
        </p:spPr>
        <p:txBody>
          <a:bodyPr anchor="t" anchorCtr="0" bIns="123825" lIns="123825" rIns="57150" rtlCol="0" tIns="123825" vert="horz" wrap="square">
            <a:normAutofit/>
          </a:bodyPr>
          <a:lstStyle/>
          <a:p>
            <a:pPr>
              <a:lnSpc>
                <a:spcPct val="120000"/>
              </a:lnSpc>
            </a:pPr>
            <a:r>
              <a:rPr lang="en-US" sz="1425">
                <a:solidFill>
                  <a:srgbClr val="FFFFFF"/>
                </a:solidFill>
                <a:latin typeface="Microsoft Yahei"/>
                <a:ea typeface="Microsoft Yahei"/>
                <a:cs typeface="Microsoft Yahei"/>
              </a:rPr>
              <a:t>称重传感器生产线与质量检测系统独立运行，不良品返工率高达12%</a:t>
            </a:r>
          </a:p>
        </p:txBody>
        <p:extLst>
          <p:ext uri="http://schemas.baidu.com/office/drawing/2023/templateData">
            <bd:templateData xmlns:bd="http://schemas.baidu.com/office/drawing/2023/templateData">eyJ0YWciOiIkaXRlbTJfYyJ9</bd:templateData>
          </p:ext>
        </p:extLst>
      </p:sp>
      <p:sp>
        <p:nvSpPr>
          <p:cNvPr id="18" name="TextBox 18"/>
          <p:cNvSpPr txBox="1"/>
          <p:nvPr/>
        </p:nvSpPr>
        <p:spPr>
          <a:xfrm rot="0">
            <a:off x="3862187" y="4453497"/>
            <a:ext cx="3100533" cy="1347094"/>
          </a:xfrm>
          <a:prstGeom prst="rect">
            <a:avLst/>
          </a:prstGeom>
          <a:ln/>
        </p:spPr>
        <p:txBody>
          <a:bodyPr anchor="t" anchorCtr="0" bIns="123825" lIns="123825" rIns="57150" rtlCol="0" tIns="123825" vert="horz" wrap="square">
            <a:normAutofit/>
          </a:bodyPr>
          <a:lstStyle/>
          <a:p>
            <a:pPr>
              <a:lnSpc>
                <a:spcPct val="120000"/>
              </a:lnSpc>
            </a:pPr>
            <a:r>
              <a:rPr lang="en-US" sz="1425">
                <a:solidFill>
                  <a:srgbClr val="FFFFFF"/>
                </a:solidFill>
                <a:latin typeface="Microsoft Yahei"/>
                <a:ea typeface="Microsoft Yahei"/>
                <a:cs typeface="Microsoft Yahei"/>
              </a:rPr>
              <a:t>大客户提出的定制化需求分散在7个区域销售部门，未建立统一的需求池管理机制</a:t>
            </a:r>
          </a:p>
        </p:txBody>
        <p:extLst>
          <p:ext uri="http://schemas.baidu.com/office/drawing/2023/templateData">
            <bd:templateData xmlns:bd="http://schemas.baidu.com/office/drawing/2023/templateData">eyJ0YWciOiIkaXRlbTNfYyJ9</bd:templateData>
          </p:ext>
        </p:extLst>
      </p:sp>
      <p:sp>
        <p:nvSpPr>
          <p:cNvPr id="19" name="TextBox 19"/>
          <p:cNvSpPr txBox="1"/>
          <p:nvPr/>
        </p:nvSpPr>
        <p:spPr>
          <a:xfrm rot="0">
            <a:off x="7690869" y="4456926"/>
            <a:ext cx="3100533" cy="1347094"/>
          </a:xfrm>
          <a:prstGeom prst="rect">
            <a:avLst/>
          </a:prstGeom>
          <a:ln/>
        </p:spPr>
        <p:txBody>
          <a:bodyPr anchor="t" anchorCtr="0" bIns="123825" lIns="123825" rIns="57150" rtlCol="0" tIns="123825" vert="horz" wrap="square">
            <a:normAutofit/>
          </a:bodyPr>
          <a:lstStyle/>
          <a:p>
            <a:pPr>
              <a:lnSpc>
                <a:spcPct val="120000"/>
              </a:lnSpc>
            </a:pPr>
            <a:r>
              <a:rPr lang="en-US" sz="1425">
                <a:solidFill>
                  <a:srgbClr val="FFFFFF"/>
                </a:solidFill>
                <a:latin typeface="Microsoft Yahei"/>
                <a:ea typeface="Microsoft Yahei"/>
                <a:cs typeface="Microsoft Yahei"/>
              </a:rPr>
              <a:t>华东地区服务工程师日均处理工单不足3件，而华南地区工程师日均超负荷工作达10小时</a:t>
            </a:r>
          </a:p>
        </p:txBody>
        <p:extLst>
          <p:ext uri="http://schemas.baidu.com/office/drawing/2023/templateData">
            <bd:templateData xmlns:bd="http://schemas.baidu.com/office/drawing/2023/templateData">eyJ0YWciOiIkaXRlbTRfYyJ9</bd:templateData>
          </p:ext>
        </p:extLst>
      </p:sp>
      <p:sp>
        <p:nvSpPr>
          <p:cNvPr id="20" name="TextBox 20"/>
          <p:cNvSpPr txBox="1"/>
          <p:nvPr/>
        </p:nvSpPr>
        <p:spPr>
          <a:xfrm rot="0">
            <a:off x="1094842" y="93878"/>
            <a:ext cx="10001250" cy="914400"/>
          </a:xfrm>
          <a:prstGeom prst="rect">
            <a:avLst/>
          </a:prstGeom>
          <a:ln/>
        </p:spPr>
        <p:txBody>
          <a:bodyPr anchor="t" anchorCtr="0" bIns="123825" lIns="123825" rIns="57150" rtlCol="0" tIns="123825" vert="horz" wrap="square">
            <a:normAutofit/>
          </a:bodyPr>
          <a:lstStyle/>
          <a:p>
            <a:pPr>
              <a:lnSpc>
                <a:spcPct val="140000"/>
              </a:lnSpc>
            </a:pPr>
            <a:r>
              <a:rPr b="1" lang="en-US" sz="3000">
                <a:latin typeface="Microsoft Yahei"/>
                <a:ea typeface="Microsoft Yahei"/>
                <a:cs typeface="Microsoft Yahei"/>
              </a:rPr>
              <a:t>主要效率瓶颈识别</a:t>
            </a:r>
          </a:p>
        </p:txBody>
        <p:extLst>
          <p:ext uri="http://schemas.baidu.com/office/drawing/2023/templateData">
            <bd:templateData xmlns:bd="http://schemas.baidu.com/office/drawing/2023/templateData">eyJ0YWciOiIkdGl0bGUifQ==</bd:templateData>
          </p:ext>
        </p:extLst>
      </p:sp>
    </p:spTree>
  </p:cSld>
  <p:clrMapOvr>
    <a:masterClrMapping/>
  </p:clrMapOvr>
  <p:extLst>
    <p:ext uri="http://schemas.baidu.com/office/drawing/2023/templateData">
      <bd:templateData xmlns:bd="http://schemas.baidu.com/office/drawing/2023/templateData">eyJtZCI6IiMjIOS4u+imgeaViOeOh+eTtumiiOivhuWIq1xuIyMjIOeglOWPkeWGs+etlumTvuadoei/h+mVv1xu5paw5Lqn5ZOB5qaC5b+16aqM6K+B6ZyA57uP5Lit5aSWNuS4quaKgOacr+WnlOWRmOS8muivhOWuoe+8jOWvvOiHtOWIm+aWsOS6p+WTgeS4iuW4guWRqOacn+mVv+i+vjE45Liq5pyIXG4jIyMg55Sf5Lqn5pWw5o2u5pyq5a6e5pe25LqS6YCaXG7np7Dph43kvKDmhJ/lmajnlJ/kuqfnur/kuI7otKjph4/mo4DmtYvns7vnu5/ni6znq4vov5DooYzvvIzkuI3oia/lk4Hov5Tlt6Xnjofpq5jovr4xMiVcbiMjIyDlrqLmiLfpnIDmsYLnrqHnkIbliIbmlaNcbuWkp+WuouaIt+aPkOWHuueahOWumuWItuWMlumcgOaxguWIhuaVo+WcqDfkuKrljLrln5/plIDllK7pg6jpl6jvvIzmnKrlu7rnq4vnu5/kuIDnmoTpnIDmsYLmsaDnrqHnkIbmnLrliLZcbiMjIyDmnI3liqHotYTmupDosIPluqbkuI3lkIjnkIZcbuWNjuS4nOWcsOWMuuacjeWKoeW3peeoi+W4iOaXpeWdh+WkhOeQhuW3peWNleS4jei2szPku7bvvIzogIzljY7ljZflnLDljLrlt6XnqIvluIjml6XlnYfotoXotJ/ojbflt6XkvZzovr4xMOWwj+aXtiIsInRwbGlkIjoiMTAwMDEiLCJ0cGxOYW1lIjoibGlzdDRfSW1nMF9tb2QiLCJlZGl0ZWQiOiJmYWxzZSIsImV4dHJhUGFyYW1zIjoie1wiaW5mb191cmxcIjpcImh0dHA6Ly9iai5iY2Vib3MuY29tL3YxL3dlbmt1LWFpLWRvYy8zMDYwMTUxNDQ3NzAzMDMvcnRjcy9iZGpzb24vODBiNTBhZTYwODJjZDk4My5qc29uP3Jlc3BvbnNlQ2FjaGVDb250cm9sPW1heC1hZ2UlM0QzODg4MDAwJnJlc3BvbnNlRXhwaXJlcz1GcmklMkMlMjAxNyUyMEFwciUyMDIwMjYlMjAyMSUzQTQ4JTNBMjYlMjAlMkIwODAwJmF1dGhvcml6YXRpb249YmNlLWF1dGgtdjElMkY0NmRjOGNjMzQ2NzQ0ZGFkODAwNjUxODIzYTk2ZDljZCUyRjIwMjYtMDMtMDNUMTMlM0E0OCUzQTI2WiUyRi0xJTJGaG9zdCUyRmJjMzM5NjA5NDNkM2M5NDY3ODQzN2Y1YzcyYWUxYzVmYTYzODk0ZTRlNmQzODNlNGIyNDYyNWJhNDhkZmEwNWImcmVzcG9uc2VDb250ZW50VHlwZT1hcHBsaWNhdGlvbiUyRmpzb25cIn0ifQ==</bd:templateData>
    </p:ext>
  </p:extLst>
</p:sld>
</file>

<file path=ppt/slides/slide5.xml><?xml version="1.0" encoding="utf-8"?>
<p:sld xmlns:a="http://schemas.openxmlformats.org/drawingml/2006/main" xmlns:c="http://schemas.openxmlformats.org/drawingml/2006/chart" xmlns:p="http://schemas.openxmlformats.org/presentationml/2006/main" xmlns:r="http://schemas.openxmlformats.org/officeDocument/2006/relationships">
  <p:cSld>
    <p:bg>
      <p:bgPr>
        <a:solidFill>
          <a:srgbClr val="FFFFFF">
            <a:alpha val="100000"/>
          </a:srgbClr>
        </a:solidFill>
        <a:effectLst/>
      </p:bgPr>
    </p:bg>
    <p:spTree>
      <p:nvGrpSpPr>
        <p:cNvPr id="1" name=""/>
        <p:cNvGrpSpPr/>
        <p:nvPr/>
      </p:nvGrpSpPr>
      <p:grpSpPr>
        <a:xfrm>
          <a:off x="0" y="0"/>
          <a:ext cx="0" cy="0"/>
          <a:chOff x="0" y="0"/>
          <a:chExt cx="0" cy="0"/>
        </a:xfrm>
      </p:grpSpPr>
      <p:pic>
        <p:nvPicPr>
          <p:cNvPr id="414338" name="Picture 2"/>
          <p:cNvPicPr>
            <a:picLocks noChangeAspect="1"/>
          </p:cNvPicPr>
          <p:nvPr/>
        </p:nvPicPr>
        <p:blipFill>
          <a:blip r:embed="rId2"/>
          <a:srcRect/>
          <a:stretch>
            <a:fillRect/>
          </a:stretch>
        </p:blipFill>
        <p:spPr>
          <a:xfrm rot="0">
            <a:off x="11215688" y="69850"/>
            <a:ext cx="884237" cy="376238"/>
          </a:xfrm>
          <a:prstGeom prst="rect">
            <a:avLst/>
          </a:prstGeom>
          <a:noFill/>
        </p:spPr>
        <p:extLst>
          <p:ext uri="http://schemas.baidu.com/office/drawing/2023/templateData">
            <bd:templateData xmlns:bd="http://schemas.baidu.com/office/drawing/2023/templateData">eyJ0YWciOiJub0VkaXQifQ==</bd:templateData>
          </p:ext>
        </p:extLst>
      </p:pic>
      <p:graphicFrame>
        <p:nvGraphicFramePr>
          <p:cNvPr id="3" name="Chart 3"/>
          <p:cNvGraphicFramePr>
            <a:graphicFrameLocks noGrp="1"/>
          </p:cNvGraphicFramePr>
          <p:nvPr/>
        </p:nvGraphicFramePr>
        <p:xfrm>
          <a:off x="650321" y="1707093"/>
          <a:ext cx="4645152" cy="4199314"/>
        </p:xfrm>
        <a:graphic>
          <a:graphicData uri="http://schemas.openxmlformats.org/drawingml/2006/chart">
            <c:chart xmlns:ooxmlsdkcls="c:C_CT_RelId" r:id="rId3"/>
          </a:graphicData>
        </a:graphic>
      </p:graphicFrame>
      <p:sp>
        <p:nvSpPr>
          <p:cNvPr id="4" name="TextBox 4"/>
          <p:cNvSpPr txBox="1"/>
          <p:nvPr/>
        </p:nvSpPr>
        <p:spPr>
          <a:xfrm rot="0">
            <a:off x="5882187" y="1590397"/>
            <a:ext cx="4980837" cy="3638098"/>
          </a:xfrm>
          <a:prstGeom prst="rect">
            <a:avLst/>
          </a:prstGeom>
          <a:ln/>
        </p:spPr>
        <p:txBody>
          <a:bodyPr anchor="t" anchorCtr="0" bIns="123825" lIns="123825" rIns="57150" rtlCol="0" tIns="123825" vert="horz" wrap="square">
            <a:normAutofit/>
          </a:bodyPr>
          <a:lstStyle/>
          <a:p>
            <a:pPr indent="-228600" lvl="1" marL="228600">
              <a:lnSpc>
                <a:spcPct val="150000"/>
              </a:lnSpc>
              <a:buFont typeface="Arial"/>
              <a:buChar char="•"/>
            </a:pPr>
            <a:r>
              <a:rPr b="1" lang="en-US" sz="1425">
                <a:solidFill>
                  <a:schemeClr val="dk1">
                    <a:alpha val="100000"/>
                  </a:schemeClr>
                </a:solidFill>
                <a:latin typeface="Microsoft Yahei"/>
                <a:ea typeface="Microsoft Yahei"/>
                <a:cs typeface="Microsoft Yahei"/>
              </a:rPr>
              <a:t>材料成本占比最高</a:t>
            </a:r>
            <a:r>
              <a:rPr lang="en-US" sz="1425">
                <a:solidFill>
                  <a:schemeClr val="dk1">
                    <a:alpha val="100000"/>
                  </a:schemeClr>
                </a:solidFill>
                <a:latin typeface="Microsoft Yahei"/>
                <a:ea typeface="Microsoft Yahei"/>
                <a:cs typeface="Microsoft Yahei"/>
              </a:rPr>
              <a:t>: 直接材料成本占总成本的45.2%，远超其他成本类型，是成本控制的关键环节。</a:t>
            </a:r>
          </a:p>
          <a:p>
            <a:pPr indent="-228600" lvl="1" marL="228600">
              <a:lnSpc>
                <a:spcPct val="150000"/>
              </a:lnSpc>
              <a:buFont typeface="Arial"/>
              <a:buChar char="•"/>
            </a:pPr>
            <a:r>
              <a:rPr b="1" lang="en-US" sz="1425">
                <a:solidFill>
                  <a:schemeClr val="dk1">
                    <a:alpha val="100000"/>
                  </a:schemeClr>
                </a:solidFill>
                <a:latin typeface="Microsoft Yahei"/>
                <a:ea typeface="Microsoft Yahei"/>
                <a:cs typeface="Microsoft Yahei"/>
              </a:rPr>
              <a:t>制造费用占比显著</a:t>
            </a:r>
            <a:r>
              <a:rPr lang="en-US" sz="1425">
                <a:solidFill>
                  <a:schemeClr val="dk1">
                    <a:alpha val="100000"/>
                  </a:schemeClr>
                </a:solidFill>
                <a:latin typeface="Microsoft Yahei"/>
                <a:ea typeface="Microsoft Yahei"/>
                <a:cs typeface="Microsoft Yahei"/>
              </a:rPr>
              <a:t>: 制造费用占比22.4%，表明固定成本负担较重，需关注产能利用率优化。</a:t>
            </a:r>
          </a:p>
          <a:p>
            <a:pPr indent="-228600" lvl="1" marL="228600">
              <a:lnSpc>
                <a:spcPct val="150000"/>
              </a:lnSpc>
              <a:buFont typeface="Arial"/>
              <a:buChar char="•"/>
            </a:pPr>
            <a:r>
              <a:rPr b="1" lang="en-US" sz="1425">
                <a:solidFill>
                  <a:schemeClr val="dk1">
                    <a:alpha val="100000"/>
                  </a:schemeClr>
                </a:solidFill>
                <a:latin typeface="Microsoft Yahei"/>
                <a:ea typeface="Microsoft Yahei"/>
                <a:cs typeface="Microsoft Yahei"/>
              </a:rPr>
              <a:t>人工成本占比合理</a:t>
            </a:r>
            <a:r>
              <a:rPr lang="en-US" sz="1425">
                <a:solidFill>
                  <a:schemeClr val="dk1">
                    <a:alpha val="100000"/>
                  </a:schemeClr>
                </a:solidFill>
                <a:latin typeface="Microsoft Yahei"/>
                <a:ea typeface="Microsoft Yahei"/>
                <a:cs typeface="Microsoft Yahei"/>
              </a:rPr>
              <a:t>: 直接人工成本占比18.7%，处于合理区间，但仍有优化空间。</a:t>
            </a:r>
          </a:p>
          <a:p>
            <a:pPr indent="-228600" lvl="1" marL="228600">
              <a:lnSpc>
                <a:spcPct val="150000"/>
              </a:lnSpc>
              <a:buFont typeface="Arial"/>
              <a:buChar char="•"/>
            </a:pPr>
            <a:r>
              <a:rPr b="1" lang="en-US" sz="1425">
                <a:solidFill>
                  <a:schemeClr val="dk1">
                    <a:alpha val="100000"/>
                  </a:schemeClr>
                </a:solidFill>
                <a:latin typeface="Microsoft Yahei"/>
                <a:ea typeface="Microsoft Yahei"/>
                <a:cs typeface="Microsoft Yahei"/>
              </a:rPr>
              <a:t>其他费用占比低</a:t>
            </a:r>
            <a:r>
              <a:rPr lang="en-US" sz="1425">
                <a:solidFill>
                  <a:schemeClr val="dk1">
                    <a:alpha val="100000"/>
                  </a:schemeClr>
                </a:solidFill>
                <a:latin typeface="Microsoft Yahei"/>
                <a:ea typeface="Microsoft Yahei"/>
                <a:cs typeface="Microsoft Yahei"/>
              </a:rPr>
              <a:t>: 销售、管理和财务费用合计占比13.7%，显示非生产性成本控制较好。</a:t>
            </a:r>
          </a:p>
        </p:txBody>
        <p:extLst>
          <p:ext uri="http://schemas.baidu.com/office/drawing/2023/templateData">
            <bd:templateData xmlns:bd="http://schemas.baidu.com/office/drawing/2023/templateData">eyJ0YWciOiIkdGV4dCJ9</bd:templateData>
          </p:ext>
        </p:extLst>
      </p:sp>
      <p:sp>
        <p:nvSpPr>
          <p:cNvPr id="5" name="TextBox 5"/>
          <p:cNvSpPr txBox="1"/>
          <p:nvPr/>
        </p:nvSpPr>
        <p:spPr>
          <a:xfrm rot="0">
            <a:off x="1094842" y="93878"/>
            <a:ext cx="10001250" cy="914400"/>
          </a:xfrm>
          <a:prstGeom prst="rect">
            <a:avLst/>
          </a:prstGeom>
          <a:ln/>
        </p:spPr>
        <p:txBody>
          <a:bodyPr anchor="t" anchorCtr="0" bIns="123825" lIns="123825" rIns="57150" rtlCol="0" tIns="123825" vert="horz" wrap="square">
            <a:normAutofit/>
          </a:bodyPr>
          <a:lstStyle/>
          <a:p>
            <a:r>
              <a:rPr b="1" lang="en-US" sz="3000">
                <a:latin typeface="Microsoft Yahei"/>
                <a:ea typeface="Microsoft Yahei"/>
                <a:cs typeface="Microsoft Yahei"/>
              </a:rPr>
              <a:t>业务冗余带来的成本影响</a:t>
            </a:r>
          </a:p>
        </p:txBody>
        <p:extLst>
          <p:ext uri="http://schemas.baidu.com/office/drawing/2023/templateData">
            <bd:templateData xmlns:bd="http://schemas.baidu.com/office/drawing/2023/templateData">eyJ0YWciOiIkdGl0bGUifQ==</bd:templateData>
          </p:ext>
        </p:extLst>
      </p:sp>
    </p:spTree>
  </p:cSld>
  <p:clrMapOvr>
    <a:masterClrMapping/>
  </p:clrMapOvr>
  <p:extLst>
    <p:ext uri="http://schemas.baidu.com/office/drawing/2023/templateData">
      <bd:templateData xmlns:bd="http://schemas.baidu.com/office/drawing/2023/templateData">eyJtZCI6ImBgYGNoYXJ0LXYxXG57XCJjb2x1bW5zXCI6IFtcIuaIkOacrOexu+Wei1wiLCBcIuWNoOavlO+8iCXvvIlcIl0sIFwiZGF0YVwiOiBbW1wi55u05o6l5p2Q5paZXCIsIDQ1LjJdLCBbXCLnm7TmjqXkurrlt6VcIiwgMTguN10sIFtcIuWItumAoOi0ueeUqFwiLCAyMi40XSwgW1wi6ZSA5ZSu6LS555SoXCIsIDguNV0sIFtcIueuoeeQhui0ueeUqFwiLCA0LjJdLCBbXCLotKLliqHotLnnlKhcIiwgMS4wXV0sIFwidHlwZVwiOiBcImJhclwifVxuYGBgLSAqKuadkOaWmeaIkOacrOWNoOavlOacgOmrmCoqOiDnm7TmjqXmnZDmlpnmiJDmnKzljaDmgLvmiJDmnKznmoQ0NS4yJe+8jOi/nOi2heWFtuS7luaIkOacrOexu+Wei++8jOaYr+aIkOacrOaOp+WItueahOWFs+mUrueOr+iKguOAglxuLSAqKuWItumAoOi0ueeUqOWNoOavlOaYvuiRlyoqOiDliLbpgKDotLnnlKjljaDmr5QyMi40Je+8jOihqOaYjuWbuuWumuaIkOacrOi0n+aLhei+g+mHje+8jOmcgOWFs+azqOS6p+iDveWIqeeUqOeOh+S8mOWMluOAglxuLSAqKuS6uuW3peaIkOacrOWNoOavlOWQiOeQhioqOiDnm7TmjqXkurrlt6XmiJDmnKzljaDmr5QxOC43Je+8jOWkhOS6juWQiOeQhuWMuumXtO+8jOS9huS7jeacieS8mOWMluepuumXtOOAglxuLSAqKuWFtuS7lui0ueeUqOWNoOavlOS9jioqOiDplIDllK7jgIHnrqHnkIblkozotKLliqHotLnnlKjlkIjorqHljaDmr5QxMy43Je+8jOaYvuekuumdnueUn+S6p+aAp+aIkOacrOaOp+WItui+g+WlveOAgiIsInRwbGlkIjoiMTAwMDEiLCJ0cGxOYW1lIjoidGl0bGVHcmFwaF8yX21vZCIsImVkaXRlZCI6ImZhbHNlIiwiZXh0cmFQYXJhbXMiOiJ7XCJpbmZvX3VybFwiOlwiaHR0cDovL2JqLmJjZWJvcy5jb20vdjEvd2Vua3UtYWktZG9jLzMwNjAxNTE0NDc3MDMwMy9ydGNzL2JkanNvbi84MGI1MGFlNjA4MmNkOTgzLmpzb24/cmVzcG9uc2VDYWNoZUNvbnRyb2w9bWF4LWFnZSUzRDM4ODgwMDAmcmVzcG9uc2VFeHBpcmVzPUZyaSUyQyUyMDE3JTIwQXByJTIwMjAyNiUyMDIxJTNBNDglM0EyNiUyMCUyQjA4MDAmYXV0aG9yaXphdGlvbj1iY2UtYXV0aC12MSUyRjQ2ZGM4Y2MzNDY3NDRkYWQ4MDA2NTE4MjNhOTZkOWNkJTJGMjAyNi0wMy0wM1QxMyUzQTQ4JTNBMjZaJTJGLTElMkZob3N0JTJGYmMzMzk2MDk0M2QzYzk0Njc4NDM3ZjVjNzJhZTFjNWZhNjM4OTRlNGU2ZDM4M2U0YjI0NjI1YmE0OGRmYTA1YiZyZXNwb25zZUNvbnRlbnRUeXBlPWFwcGxpY2F0aW9uJTJGanNvblwifSJ9</bd:templateData>
    </p:ext>
  </p:extLst>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8FAFC">
            <a:alpha val="100000"/>
          </a:srgbClr>
        </a:solidFill>
        <a:effectLst/>
      </p:bgPr>
    </p:bg>
    <p:spTree>
      <p:nvGrpSpPr>
        <p:cNvPr id="1" name=""/>
        <p:cNvGrpSpPr/>
        <p:nvPr/>
      </p:nvGrpSpPr>
      <p:grpSpPr>
        <a:xfrm>
          <a:off x="0" y="0"/>
          <a:ext cx="0" cy="0"/>
          <a:chOff x="0" y="0"/>
          <a:chExt cx="0" cy="0"/>
        </a:xfrm>
      </p:grpSpPr>
      <p:pic>
        <p:nvPicPr>
          <p:cNvPr id="314338" name="Picture 2"/>
          <p:cNvPicPr>
            <a:picLocks noChangeAspect="1"/>
          </p:cNvPicPr>
          <p:nvPr/>
        </p:nvPicPr>
        <p:blipFill>
          <a:blip r:embed="rId2"/>
          <a:srcRect/>
          <a:stretch>
            <a:fillRect/>
          </a:stretch>
        </p:blipFill>
        <p:spPr>
          <a:xfrm rot="0">
            <a:off x="11215688" y="69850"/>
            <a:ext cx="884237" cy="376238"/>
          </a:xfrm>
          <a:prstGeom prst="rect">
            <a:avLst/>
          </a:prstGeom>
          <a:noFill/>
        </p:spPr>
        <p:extLst>
          <p:ext uri="http://schemas.baidu.com/office/drawing/2023/templateData">
            <bd:templateData xmlns:bd="http://schemas.baidu.com/office/drawing/2023/templateData">eyJ0YWciOiJub0VkaXQifQ==</bd:templateData>
          </p:ext>
        </p:extLst>
      </p:pic>
      <p:sp>
        <p:nvSpPr>
          <p:cNvPr id="321506" name="AutoShape 3"/>
          <p:cNvSpPr/>
          <p:nvPr/>
        </p:nvSpPr>
        <p:spPr>
          <a:xfrm rot="0">
            <a:off x="0" y="0"/>
            <a:ext cx="4318000" cy="6858000"/>
          </a:xfrm>
          <a:prstGeom prst="roundRect">
            <a:avLst>
              <a:gd fmla="val 0" name="adj"/>
            </a:avLst>
          </a:prstGeom>
          <a:solidFill>
            <a:srgbClr val="1E3A8A">
              <a:alpha val="100000"/>
            </a:srgbClr>
          </a:solidFill>
        </p:spPr>
        <p:extLst>
          <p:ext uri="http://schemas.baidu.com/office/drawing/2023/templateData">
            <bd:templateData xmlns:bd="http://schemas.baidu.com/office/drawing/2023/templateData">eyJ0YWciOiJub0VkaXQifQ==</bd:templateData>
          </p:ext>
        </p:extLst>
      </p:sp>
      <p:cxnSp>
        <p:nvCxnSpPr>
          <p:cNvPr id="4" name="Connector 4"/>
          <p:cNvCxnSpPr/>
          <p:nvPr/>
        </p:nvCxnSpPr>
        <p:spPr>
          <a:xfrm>
            <a:off x="609600" y="1517650"/>
            <a:ext cx="1270000" cy="12700"/>
          </a:xfrm>
          <a:prstGeom prst="line">
            <a:avLst/>
          </a:prstGeom>
          <a:ln w="25400">
            <a:solidFill>
              <a:srgbClr val="FFFFFF">
                <a:alpha val="50000"/>
              </a:srgbClr>
            </a:solidFill>
            <a:prstDash val="solid"/>
            <a:headEnd len="lg" type="none" w="lg"/>
            <a:tailEnd len="lg" type="none" w="lg"/>
          </a:ln>
        </p:spPr>
        <p:extLst>
          <p:ext uri="http://schemas.baidu.com/office/drawing/2023/templateData">
            <bd:templateData xmlns:bd="http://schemas.baidu.com/office/drawing/2023/templateData">eyJ0YWciOiJub0VkaXQifQ==</bd:templateData>
          </p:ext>
        </p:extLst>
      </p:cxnSp>
      <p:sp>
        <p:nvSpPr>
          <p:cNvPr id="321508" name="AutoShape 5"/>
          <p:cNvSpPr/>
          <p:nvPr/>
        </p:nvSpPr>
        <p:spPr>
          <a:xfrm rot="0">
            <a:off x="609600" y="1778000"/>
            <a:ext cx="3098800" cy="1270000"/>
          </a:xfrm>
          <a:prstGeom prst="rect">
            <a:avLst/>
          </a:prstGeom>
          <a:noFill/>
        </p:spPr>
        <p:txBody>
          <a:bodyPr anchor="ctr" anchorCtr="0" bIns="0" lIns="0" rIns="0" rtlCol="0" tIns="0" vert="horz" wrap="square">
            <a:normAutofit/>
          </a:bodyPr>
          <a:lstStyle/>
          <a:p>
            <a:pPr algn="l">
              <a:lnSpc>
                <a:spcPct val="125000"/>
              </a:lnSpc>
              <a:spcBef>
                <a:spcPct val="0"/>
              </a:spcBef>
              <a:spcAft>
                <a:spcPct val="0"/>
              </a:spcAft>
              <a:defRPr/>
            </a:pPr>
            <a:r>
              <a:rPr b="1" lang="en-US" sz="6399">
                <a:solidFill>
                  <a:srgbClr val="FFFFFF">
                    <a:alpha val="100000"/>
                  </a:srgbClr>
                </a:solidFill>
                <a:latin typeface="Noto Sans SC"/>
                <a:ea typeface="Noto Sans SC"/>
                <a:cs typeface="Noto Sans SC"/>
              </a:rPr>
              <a:t>02</a:t>
            </a:r>
            <a:endParaRPr lang="en-US" sz="1100"/>
          </a:p>
        </p:txBody>
        <p:extLst>
          <p:ext uri="http://schemas.baidu.com/office/drawing/2023/templateData">
            <bd:templateData xmlns:bd="http://schemas.baidu.com/office/drawing/2023/templateData">eyJfdGVtcGxhdGVEYXRhIjp7ImNvbnRlbnRUeXBlIjoiJG51bWJlciJ9LCJ0YWciOiIkbnVtYmVyIn0=</bd:templateData>
          </p:ext>
        </p:extLst>
      </p:sp>
      <p:sp>
        <p:nvSpPr>
          <p:cNvPr id="300005" name="AutoShape 6"/>
          <p:cNvSpPr/>
          <p:nvPr/>
        </p:nvSpPr>
        <p:spPr>
          <a:xfrm rot="0">
            <a:off x="609600" y="3048000"/>
            <a:ext cx="3098800" cy="762000"/>
          </a:xfrm>
          <a:prstGeom prst="rect">
            <a:avLst/>
          </a:prstGeom>
          <a:noFill/>
        </p:spPr>
        <p:txBody>
          <a:bodyPr anchor="ctr" anchorCtr="0" bIns="0" lIns="0" rIns="0" rtlCol="0" tIns="0" vert="horz" wrap="square">
            <a:noAutofit/>
          </a:bodyPr>
          <a:lstStyle/>
          <a:p>
            <a:pPr algn="l">
              <a:lnSpc>
                <a:spcPct val="125000"/>
              </a:lnSpc>
              <a:spcBef>
                <a:spcPct val="0"/>
              </a:spcBef>
              <a:spcAft>
                <a:spcPct val="0"/>
              </a:spcAft>
              <a:defRPr/>
            </a:pPr>
            <a:endParaRPr lang="en-US" sz="1100"/>
          </a:p>
        </p:txBody>
        <p:extLst>
          <p:ext uri="http://schemas.baidu.com/office/drawing/2023/templateData">
            <bd:templateData xmlns:bd="http://schemas.baidu.com/office/drawing/2023/templateData">eyJ0YWciOiJub0VkaXQifQ==</bd:templateData>
          </p:ext>
        </p:extLst>
      </p:sp>
      <p:pic>
        <p:nvPicPr>
          <p:cNvPr id="300006" name="Picture 7"/>
          <p:cNvPicPr>
            <a:picLocks noChangeAspect="1"/>
          </p:cNvPicPr>
          <p:nvPr/>
        </p:nvPicPr>
        <p:blipFill>
          <a:blip r:embed="rId3"/>
          <a:srcRect/>
          <a:stretch>
            <a:fillRect/>
          </a:stretch>
        </p:blipFill>
        <p:spPr>
          <a:xfrm rot="0">
            <a:off x="609600" y="5080000"/>
            <a:ext cx="609600" cy="609600"/>
          </a:xfrm>
          <a:prstGeom prst="rect">
            <a:avLst/>
          </a:prstGeom>
        </p:spPr>
        <p:extLst>
          <p:ext uri="http://schemas.baidu.com/office/drawing/2023/templateData">
            <bd:templateData xmlns:bd="http://schemas.baidu.com/office/drawing/2023/templateData">eyJ0YWciOiJub0VkaXQifQ==</bd:templateData>
          </p:ext>
        </p:extLst>
      </p:pic>
      <p:sp>
        <p:nvSpPr>
          <p:cNvPr id="321511" name="AutoShape 8"/>
          <p:cNvSpPr/>
          <p:nvPr/>
        </p:nvSpPr>
        <p:spPr>
          <a:xfrm rot="0">
            <a:off x="4953000" y="2032000"/>
            <a:ext cx="6604000" cy="762000"/>
          </a:xfrm>
          <a:prstGeom prst="rect">
            <a:avLst/>
          </a:prstGeom>
          <a:noFill/>
        </p:spPr>
        <p:txBody>
          <a:bodyPr anchor="ctr" anchorCtr="0" bIns="0" lIns="0" rIns="0" rtlCol="0" tIns="0" vert="horz" wrap="square">
            <a:normAutofit/>
          </a:bodyPr>
          <a:lstStyle/>
          <a:p>
            <a:pPr algn="l">
              <a:lnSpc>
                <a:spcPct val="100000"/>
              </a:lnSpc>
              <a:spcBef>
                <a:spcPct val="0"/>
              </a:spcBef>
              <a:spcAft>
                <a:spcPct val="0"/>
              </a:spcAft>
              <a:defRPr/>
            </a:pPr>
            <a:r>
              <a:rPr b="1" lang="en-US" sz="3200">
                <a:solidFill>
                  <a:srgbClr val="1F2937">
                    <a:alpha val="100000"/>
                  </a:srgbClr>
                </a:solidFill>
                <a:latin typeface="Noto Sans SC"/>
                <a:ea typeface="Noto Sans SC"/>
                <a:cs typeface="Noto Sans SC"/>
              </a:rPr>
              <a:t>SIPOC模型应用</a:t>
            </a:r>
            <a:endParaRPr lang="en-US" sz="1100"/>
          </a:p>
        </p:txBody>
        <p:extLst>
          <p:ext uri="http://schemas.baidu.com/office/drawing/2023/templateData">
            <bd:templateData xmlns:bd="http://schemas.baidu.com/office/drawing/2023/templateData">eyJfdGVtcGxhdGVEYXRhIjp7ImNvbnRlbnRUeXBlIjoiJHRpdGxlIiwibGluZUNvdW50IjoiMSIsIndvcmRDb3VudCI6IjIwIn0sInRhZyI6IiR0aXRsZSJ9</bd:templateData>
          </p:ext>
        </p:extLst>
      </p:sp>
      <p:sp>
        <p:nvSpPr>
          <p:cNvPr id="321512" name="AutoShape 9"/>
          <p:cNvSpPr/>
          <p:nvPr/>
        </p:nvSpPr>
        <p:spPr>
          <a:xfrm rot="0">
            <a:off x="4953000" y="2794000"/>
            <a:ext cx="6604000" cy="508000"/>
          </a:xfrm>
          <a:prstGeom prst="rect">
            <a:avLst/>
          </a:prstGeom>
          <a:noFill/>
        </p:spPr>
        <p:txBody>
          <a:bodyPr anchor="ctr" anchorCtr="0" bIns="0" lIns="0" rIns="0" rtlCol="0" tIns="0" vert="horz" wrap="square">
            <a:noAutofit/>
          </a:bodyPr>
          <a:lstStyle/>
          <a:p>
            <a:pPr algn="l">
              <a:lnSpc>
                <a:spcPct val="125000"/>
              </a:lnSpc>
              <a:spcBef>
                <a:spcPct val="0"/>
              </a:spcBef>
              <a:spcAft>
                <a:spcPct val="0"/>
              </a:spcAft>
              <a:defRPr/>
            </a:pPr>
            <a:endParaRPr lang="en-US" sz="1100"/>
          </a:p>
        </p:txBody>
        <p:extLst>
          <p:ext uri="http://schemas.baidu.com/office/drawing/2023/templateData">
            <bd:templateData xmlns:bd="http://schemas.baidu.com/office/drawing/2023/templateData">eyJ0YWciOiJub0VkaXQifQ==</bd:templateData>
          </p:ext>
        </p:extLst>
      </p:sp>
      <p:cxnSp>
        <p:nvCxnSpPr>
          <p:cNvPr id="10" name="Connector 10"/>
          <p:cNvCxnSpPr/>
          <p:nvPr/>
        </p:nvCxnSpPr>
        <p:spPr>
          <a:xfrm>
            <a:off x="4953000" y="3422650"/>
            <a:ext cx="762000" cy="12700"/>
          </a:xfrm>
          <a:prstGeom prst="line">
            <a:avLst/>
          </a:prstGeom>
          <a:ln w="50800">
            <a:solidFill>
              <a:srgbClr val="1E3A8A">
                <a:alpha val="100000"/>
              </a:srgbClr>
            </a:solidFill>
            <a:prstDash val="solid"/>
            <a:headEnd len="lg" type="none" w="lg"/>
            <a:tailEnd len="lg" type="none" w="lg"/>
          </a:ln>
        </p:spPr>
        <p:extLst>
          <p:ext uri="http://schemas.baidu.com/office/drawing/2023/templateData">
            <bd:templateData xmlns:bd="http://schemas.baidu.com/office/drawing/2023/templateData">eyJ0YWciOiJub0VkaXQifQ==</bd:templateData>
          </p:ext>
        </p:extLst>
      </p:cxnSp>
      <p:sp>
        <p:nvSpPr>
          <p:cNvPr id="300010" name="AutoShape 11"/>
          <p:cNvSpPr/>
          <p:nvPr/>
        </p:nvSpPr>
        <p:spPr>
          <a:xfrm rot="0">
            <a:off x="4953000" y="3810000"/>
            <a:ext cx="3111500" cy="1778000"/>
          </a:xfrm>
          <a:prstGeom prst="roundRect">
            <a:avLst>
              <a:gd fmla="val 7142" name="adj"/>
            </a:avLst>
          </a:prstGeom>
          <a:solidFill>
            <a:srgbClr val="FFFFFF">
              <a:alpha val="100000"/>
            </a:srgbClr>
          </a:solidFill>
          <a:effectLst>
            <a:outerShdw blurRad="127000" dir="2700000" dist="50800">
              <a:srgbClr val="000000">
                <a:alpha val="5000"/>
              </a:srgbClr>
            </a:outerShdw>
          </a:effectLst>
        </p:spPr>
        <p:extLst>
          <p:ext uri="http://schemas.baidu.com/office/drawing/2023/templateData">
            <bd:templateData xmlns:bd="http://schemas.baidu.com/office/drawing/2023/templateData">eyJ0YWciOiJub0VkaXQifQ==</bd:templateData>
          </p:ext>
        </p:extLst>
      </p:sp>
      <p:pic>
        <p:nvPicPr>
          <p:cNvPr id="300011" name="Picture 12"/>
          <p:cNvPicPr>
            <a:picLocks noChangeAspect="1"/>
          </p:cNvPicPr>
          <p:nvPr/>
        </p:nvPicPr>
        <p:blipFill>
          <a:blip r:embed="rId4"/>
          <a:srcRect/>
          <a:stretch>
            <a:fillRect/>
          </a:stretch>
        </p:blipFill>
        <p:spPr>
          <a:xfrm rot="0">
            <a:off x="5207000" y="4064000"/>
            <a:ext cx="406400" cy="406400"/>
          </a:xfrm>
          <a:prstGeom prst="rect">
            <a:avLst/>
          </a:prstGeom>
        </p:spPr>
        <p:extLst>
          <p:ext uri="http://schemas.baidu.com/office/drawing/2023/templateData">
            <bd:templateData xmlns:bd="http://schemas.baidu.com/office/drawing/2023/templateData">eyJ0YWciOiJub0VkaXQifQ==</bd:templateData>
          </p:ext>
        </p:extLst>
      </p:pic>
      <p:sp>
        <p:nvSpPr>
          <p:cNvPr id="321516" name="AutoShape 13"/>
          <p:cNvSpPr/>
          <p:nvPr/>
        </p:nvSpPr>
        <p:spPr>
          <a:xfrm rot="0">
            <a:off x="5207000" y="4572000"/>
            <a:ext cx="2603500" cy="381000"/>
          </a:xfrm>
          <a:prstGeom prst="rect">
            <a:avLst/>
          </a:prstGeom>
          <a:noFill/>
        </p:spPr>
        <p:txBody>
          <a:bodyPr anchor="ctr" anchorCtr="0" bIns="0" lIns="0" rIns="0" rtlCol="0" tIns="0" vert="horz" wrap="square">
            <a:noAutofit/>
          </a:bodyPr>
          <a:lstStyle/>
          <a:p>
            <a:pPr algn="l">
              <a:lnSpc>
                <a:spcPct val="125000"/>
              </a:lnSpc>
              <a:spcBef>
                <a:spcPct val="0"/>
              </a:spcBef>
              <a:spcAft>
                <a:spcPct val="0"/>
              </a:spcAft>
              <a:defRPr/>
            </a:pPr>
            <a:endParaRPr lang="en-US" sz="1100"/>
          </a:p>
        </p:txBody>
        <p:extLst>
          <p:ext uri="http://schemas.baidu.com/office/drawing/2023/templateData">
            <bd:templateData xmlns:bd="http://schemas.baidu.com/office/drawing/2023/templateData">eyJ0YWciOiJub0VkaXQifQ==</bd:templateData>
          </p:ext>
        </p:extLst>
      </p:sp>
      <p:sp>
        <p:nvSpPr>
          <p:cNvPr id="321517" name="AutoShape 14"/>
          <p:cNvSpPr/>
          <p:nvPr/>
        </p:nvSpPr>
        <p:spPr>
          <a:xfrm rot="0">
            <a:off x="5207000" y="4953000"/>
            <a:ext cx="2603500" cy="508000"/>
          </a:xfrm>
          <a:prstGeom prst="rect">
            <a:avLst/>
          </a:prstGeom>
          <a:noFill/>
        </p:spPr>
        <p:txBody>
          <a:bodyPr anchor="ctr" anchorCtr="0" bIns="0" lIns="0" rIns="0" rtlCol="0" tIns="0" vert="horz" wrap="square">
            <a:noAutofit/>
          </a:bodyPr>
          <a:lstStyle/>
          <a:p>
            <a:pPr algn="l">
              <a:lnSpc>
                <a:spcPct val="125000"/>
              </a:lnSpc>
              <a:spcBef>
                <a:spcPct val="0"/>
              </a:spcBef>
              <a:spcAft>
                <a:spcPct val="0"/>
              </a:spcAft>
              <a:defRPr/>
            </a:pPr>
            <a:endParaRPr lang="en-US" sz="1100"/>
          </a:p>
        </p:txBody>
        <p:extLst>
          <p:ext uri="http://schemas.baidu.com/office/drawing/2023/templateData">
            <bd:templateData xmlns:bd="http://schemas.baidu.com/office/drawing/2023/templateData">eyJ0YWciOiJub0VkaXQifQ==</bd:templateData>
          </p:ext>
        </p:extLst>
      </p:sp>
      <p:sp>
        <p:nvSpPr>
          <p:cNvPr id="300014" name="AutoShape 15"/>
          <p:cNvSpPr/>
          <p:nvPr/>
        </p:nvSpPr>
        <p:spPr>
          <a:xfrm rot="0">
            <a:off x="8318500" y="3810000"/>
            <a:ext cx="3111500" cy="1778000"/>
          </a:xfrm>
          <a:prstGeom prst="roundRect">
            <a:avLst>
              <a:gd fmla="val 7142" name="adj"/>
            </a:avLst>
          </a:prstGeom>
          <a:solidFill>
            <a:srgbClr val="FFFFFF">
              <a:alpha val="100000"/>
            </a:srgbClr>
          </a:solidFill>
          <a:effectLst>
            <a:outerShdw blurRad="127000" dir="2700000" dist="50800">
              <a:srgbClr val="000000">
                <a:alpha val="5000"/>
              </a:srgbClr>
            </a:outerShdw>
          </a:effectLst>
        </p:spPr>
        <p:extLst>
          <p:ext uri="http://schemas.baidu.com/office/drawing/2023/templateData">
            <bd:templateData xmlns:bd="http://schemas.baidu.com/office/drawing/2023/templateData">eyJ0YWciOiJub0VkaXQifQ==</bd:templateData>
          </p:ext>
        </p:extLst>
      </p:sp>
      <p:pic>
        <p:nvPicPr>
          <p:cNvPr id="300015" name="Picture 16"/>
          <p:cNvPicPr>
            <a:picLocks noChangeAspect="1"/>
          </p:cNvPicPr>
          <p:nvPr/>
        </p:nvPicPr>
        <p:blipFill>
          <a:blip r:embed="rId5"/>
          <a:srcRect/>
          <a:stretch>
            <a:fillRect/>
          </a:stretch>
        </p:blipFill>
        <p:spPr>
          <a:xfrm rot="0">
            <a:off x="8572500" y="4064000"/>
            <a:ext cx="406400" cy="406400"/>
          </a:xfrm>
          <a:prstGeom prst="rect">
            <a:avLst/>
          </a:prstGeom>
        </p:spPr>
        <p:extLst>
          <p:ext uri="http://schemas.baidu.com/office/drawing/2023/templateData">
            <bd:templateData xmlns:bd="http://schemas.baidu.com/office/drawing/2023/templateData">eyJ0YWciOiJub0VkaXQifQ==</bd:templateData>
          </p:ext>
        </p:extLst>
      </p:pic>
      <p:sp>
        <p:nvSpPr>
          <p:cNvPr id="321520" name="AutoShape 17"/>
          <p:cNvSpPr/>
          <p:nvPr/>
        </p:nvSpPr>
        <p:spPr>
          <a:xfrm rot="0">
            <a:off x="8572500" y="4572000"/>
            <a:ext cx="2603500" cy="381000"/>
          </a:xfrm>
          <a:prstGeom prst="rect">
            <a:avLst/>
          </a:prstGeom>
          <a:noFill/>
        </p:spPr>
        <p:txBody>
          <a:bodyPr anchor="ctr" anchorCtr="0" bIns="0" lIns="0" rIns="0" rtlCol="0" tIns="0" vert="horz" wrap="square">
            <a:noAutofit/>
          </a:bodyPr>
          <a:lstStyle/>
          <a:p>
            <a:pPr algn="l">
              <a:lnSpc>
                <a:spcPct val="125000"/>
              </a:lnSpc>
              <a:spcBef>
                <a:spcPct val="0"/>
              </a:spcBef>
              <a:spcAft>
                <a:spcPct val="0"/>
              </a:spcAft>
              <a:defRPr/>
            </a:pPr>
            <a:endParaRPr lang="en-US" sz="1100"/>
          </a:p>
        </p:txBody>
        <p:extLst>
          <p:ext uri="http://schemas.baidu.com/office/drawing/2023/templateData">
            <bd:templateData xmlns:bd="http://schemas.baidu.com/office/drawing/2023/templateData">eyJ0YWciOiJub0VkaXQifQ==</bd:templateData>
          </p:ext>
        </p:extLst>
      </p:sp>
      <p:sp>
        <p:nvSpPr>
          <p:cNvPr id="321521" name="AutoShape 18"/>
          <p:cNvSpPr/>
          <p:nvPr/>
        </p:nvSpPr>
        <p:spPr>
          <a:xfrm rot="0">
            <a:off x="8572500" y="4953000"/>
            <a:ext cx="2603500" cy="508000"/>
          </a:xfrm>
          <a:prstGeom prst="rect">
            <a:avLst/>
          </a:prstGeom>
          <a:noFill/>
        </p:spPr>
        <p:txBody>
          <a:bodyPr anchor="ctr" anchorCtr="0" bIns="0" lIns="0" rIns="0" rtlCol="0" tIns="0" vert="horz" wrap="square">
            <a:noAutofit/>
          </a:bodyPr>
          <a:lstStyle/>
          <a:p>
            <a:pPr algn="l">
              <a:lnSpc>
                <a:spcPct val="125000"/>
              </a:lnSpc>
              <a:spcBef>
                <a:spcPct val="0"/>
              </a:spcBef>
              <a:spcAft>
                <a:spcPct val="0"/>
              </a:spcAft>
              <a:defRPr/>
            </a:pPr>
            <a:endParaRPr lang="en-US" sz="1100"/>
          </a:p>
        </p:txBody>
        <p:extLst>
          <p:ext uri="http://schemas.baidu.com/office/drawing/2023/templateData">
            <bd:templateData xmlns:bd="http://schemas.baidu.com/office/drawing/2023/templateData">eyJ0YWciOiJub0VkaXQifQ==</bd:templateData>
          </p:ext>
        </p:extLst>
      </p:sp>
    </p:spTree>
  </p:cSld>
  <p:clrMapOvr>
    <a:masterClrMapping/>
  </p:clrMapOvr>
  <p:extLst>
    <p:ext uri="http://schemas.baidu.com/office/drawing/2023/templateData">
      <bd:templateData xmlns:bd="http://schemas.baidu.com/office/drawing/2023/templateData">eyJtZCI6IiMjIFNJUE9D5qih5Z6L5bqU55SoIiwidHBsaWQiOiIxMDAwMSIsInRwbE5hbWUiOiJoMnRpdGxlXzMwNjAxNTE0NDc3MDMwM184NzU3ODI3NzlfMjY4MDczODA4NjgwMzAzX21vZCIsImVkaXRlZCI6ImZhbHNlIiwiZXh0cmFQYXJhbXMiOiJ7XCJpbmZvX3VybFwiOlwiaHR0cDovL2JqLmJjZWJvcy5jb20vdjEvd2Vua3UtYWktZG9jLzMwNjAxNTE0NDc3MDMwMy9ydGNzL2JkanNvbi84MGI1MGFlNjA4MmNkOTgzLmpzb24/cmVzcG9uc2VDYWNoZUNvbnRyb2w9bWF4LWFnZSUzRDM4ODgwMDAmcmVzcG9uc2VFeHBpcmVzPUZyaSUyQyUyMDE3JTIwQXByJTIwMjAyNiUyMDIxJTNBNDglM0EyNiUyMCUyQjA4MDAmYXV0aG9yaXphdGlvbj1iY2UtYXV0aC12MSUyRjQ2ZGM4Y2MzNDY3NDRkYWQ4MDA2NTE4MjNhOTZkOWNkJTJGMjAyNi0wMy0wM1QxMyUzQTQ4JTNBMjZaJTJGLTElMkZob3N0JTJGYmMzMzk2MDk0M2QzYzk0Njc4NDM3ZjVjNzJhZTFjNWZhNjM4OTRlNGU2ZDM4M2U0YjI0NjI1YmE0OGRmYTA1YiZyZXNwb25zZUNvbnRlbnRUeXBlPWFwcGxpY2F0aW9uJTJGanNvblwifSJ9</bd:templateData>
    </p:ext>
  </p:extLst>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FFFFFF">
            <a:alpha val="100000"/>
          </a:srgbClr>
        </a:solidFill>
        <a:effectLst/>
      </p:bgPr>
    </p:bg>
    <p:spTree>
      <p:nvGrpSpPr>
        <p:cNvPr id="1" name=""/>
        <p:cNvGrpSpPr/>
        <p:nvPr/>
      </p:nvGrpSpPr>
      <p:grpSpPr>
        <a:xfrm>
          <a:off x="0" y="0"/>
          <a:ext cx="0" cy="0"/>
          <a:chOff x="0" y="0"/>
          <a:chExt cx="0" cy="0"/>
        </a:xfrm>
      </p:grpSpPr>
      <p:pic>
        <p:nvPicPr>
          <p:cNvPr id="414338" name="Picture 2"/>
          <p:cNvPicPr>
            <a:picLocks noChangeAspect="1"/>
          </p:cNvPicPr>
          <p:nvPr/>
        </p:nvPicPr>
        <p:blipFill>
          <a:blip r:embed="rId2"/>
          <a:srcRect/>
          <a:stretch>
            <a:fillRect/>
          </a:stretch>
        </p:blipFill>
        <p:spPr>
          <a:xfrm rot="0">
            <a:off x="11215688" y="69850"/>
            <a:ext cx="884237" cy="376238"/>
          </a:xfrm>
          <a:prstGeom prst="rect">
            <a:avLst/>
          </a:prstGeom>
          <a:noFill/>
        </p:spPr>
        <p:extLst>
          <p:ext uri="http://schemas.baidu.com/office/drawing/2023/templateData">
            <bd:templateData xmlns:bd="http://schemas.baidu.com/office/drawing/2023/templateData">eyJ0YWciOiJub0VkaXQifQ==</bd:templateData>
          </p:ext>
        </p:extLst>
      </p:pic>
      <p:sp>
        <p:nvSpPr>
          <p:cNvPr id="3" name="AutoShape 3"/>
          <p:cNvSpPr/>
          <p:nvPr/>
        </p:nvSpPr>
        <p:spPr>
          <a:xfrm rot="0">
            <a:off x="3457229" y="1366715"/>
            <a:ext cx="607819" cy="607819"/>
          </a:xfrm>
          <a:prstGeom prst="ellipse">
            <a:avLst/>
          </a:prstGeom>
          <a:solidFill>
            <a:schemeClr val="accent1">
              <a:alpha val="20000"/>
            </a:schemeClr>
          </a:solidFill>
          <a:ln/>
        </p:spPr>
        <p:extLst>
          <p:ext uri="http://schemas.baidu.com/office/drawing/2023/templateData">
            <bd:templateData xmlns:bd="http://schemas.baidu.com/office/drawing/2023/templateData">eyJ0YWciOiJub0VkaXQifQ==</bd:templateData>
          </p:ext>
        </p:extLst>
      </p:sp>
      <p:sp>
        <p:nvSpPr>
          <p:cNvPr id="4" name="AutoShape 4"/>
          <p:cNvSpPr/>
          <p:nvPr/>
        </p:nvSpPr>
        <p:spPr>
          <a:xfrm rot="0">
            <a:off x="3585573" y="1495059"/>
            <a:ext cx="351132" cy="351132"/>
          </a:xfrm>
          <a:prstGeom prst="ellipse">
            <a:avLst/>
          </a:prstGeom>
          <a:solidFill>
            <a:schemeClr val="accent1">
              <a:alpha val="100000"/>
            </a:schemeClr>
          </a:solidFill>
          <a:ln/>
        </p:spPr>
        <p:extLst>
          <p:ext uri="http://schemas.baidu.com/office/drawing/2023/templateData">
            <bd:templateData xmlns:bd="http://schemas.baidu.com/office/drawing/2023/templateData">eyJ0YWciOiJub0VkaXQifQ==</bd:templateData>
          </p:ext>
        </p:extLst>
      </p:sp>
      <p:cxnSp>
        <p:nvCxnSpPr>
          <p:cNvPr id="5" name="Connector 5"/>
          <p:cNvCxnSpPr/>
          <p:nvPr/>
        </p:nvCxnSpPr>
        <p:spPr>
          <a:xfrm>
            <a:off x="3761139" y="1974534"/>
            <a:ext cx="0" cy="831102"/>
          </a:xfrm>
          <a:prstGeom prst="line">
            <a:avLst/>
          </a:prstGeom>
          <a:ln w="9525">
            <a:solidFill>
              <a:schemeClr val="accent1"/>
            </a:solidFill>
            <a:prstDash val="dash"/>
          </a:ln>
        </p:spPr>
        <p:style>
          <a:lnRef idx="0">
            <a:schemeClr val="accent1"/>
          </a:lnRef>
          <a:fillRef idx="1">
            <a:schemeClr val="accent1"/>
          </a:fillRef>
          <a:effectRef idx="0">
            <a:schemeClr val="accent1"/>
          </a:effectRef>
          <a:fontRef idx="minor">
            <a:schemeClr val="lt1"/>
          </a:fontRef>
        </p:style>
        <p:extLst>
          <p:ext uri="http://schemas.baidu.com/office/drawing/2023/templateData">
            <bd:templateData xmlns:bd="http://schemas.baidu.com/office/drawing/2023/templateData">eyJ0YWciOiJub0VkaXQifQ==</bd:templateData>
          </p:ext>
        </p:extLst>
      </p:cxnSp>
      <p:sp>
        <p:nvSpPr>
          <p:cNvPr id="6" name="TextBox 6"/>
          <p:cNvSpPr txBox="1"/>
          <p:nvPr/>
        </p:nvSpPr>
        <p:spPr>
          <a:xfrm rot="0">
            <a:off x="4197466" y="1162542"/>
            <a:ext cx="6563956" cy="696773"/>
          </a:xfrm>
          <a:prstGeom prst="rect">
            <a:avLst/>
          </a:prstGeom>
          <a:ln/>
        </p:spPr>
        <p:txBody>
          <a:bodyPr anchor="t" anchorCtr="0" bIns="123825" lIns="123825" rIns="57150" rtlCol="0" tIns="123825" vert="horz" wrap="square">
            <a:normAutofit/>
          </a:bodyPr>
          <a:lstStyle/>
          <a:p>
            <a:pPr>
              <a:lnSpc>
                <a:spcPct val="150000"/>
              </a:lnSpc>
            </a:pPr>
            <a:r>
              <a:rPr b="1" lang="en-US" sz="1500">
                <a:solidFill>
                  <a:schemeClr val="accent1"/>
                </a:solidFill>
                <a:latin typeface="Microsoft Yahei"/>
                <a:ea typeface="Microsoft Yahei"/>
                <a:cs typeface="Microsoft Yahei"/>
              </a:rPr>
              <a:t>系统性框架</a:t>
            </a:r>
          </a:p>
        </p:txBody>
        <p:extLst>
          <p:ext uri="http://schemas.baidu.com/office/drawing/2023/templateData">
            <bd:templateData xmlns:bd="http://schemas.baidu.com/office/drawing/2023/templateData">eyJ0YWciOiIkaXRlbTFfdGl0bGUifQ==</bd:templateData>
          </p:ext>
        </p:extLst>
      </p:sp>
      <p:sp>
        <p:nvSpPr>
          <p:cNvPr id="7" name="TextBox 7"/>
          <p:cNvSpPr txBox="1"/>
          <p:nvPr/>
        </p:nvSpPr>
        <p:spPr>
          <a:xfrm rot="0">
            <a:off x="4197466" y="1685121"/>
            <a:ext cx="6563956" cy="1146772"/>
          </a:xfrm>
          <a:prstGeom prst="rect">
            <a:avLst/>
          </a:prstGeom>
          <a:ln/>
        </p:spPr>
        <p:txBody>
          <a:bodyPr anchor="t" anchorCtr="0" bIns="123825" lIns="123825" rIns="57150" rtlCol="0" tIns="123825" vert="horz" wrap="square">
            <a:normAutofit/>
          </a:bodyPr>
          <a:lstStyle/>
          <a:p>
            <a:pPr>
              <a:lnSpc>
                <a:spcPct val="150000"/>
              </a:lnSpc>
            </a:pPr>
            <a:r>
              <a:rPr lang="en-US" sz="1275">
                <a:solidFill>
                  <a:schemeClr val="dk1"/>
                </a:solidFill>
                <a:latin typeface="Microsoft Yahei"/>
                <a:ea typeface="Microsoft Yahei"/>
                <a:cs typeface="Microsoft Yahei"/>
              </a:rPr>
              <a:t>SIPOC模型由供应商(Supplier)、输入(Input)、流程(Process)、输出(Output)、客户(Customer)五大要素构成，通过端到端视角将组织视为动态系统，强调各环节与整体目标的协同关系。</a:t>
            </a:r>
          </a:p>
        </p:txBody>
        <p:extLst>
          <p:ext uri="http://schemas.baidu.com/office/drawing/2023/templateData">
            <bd:templateData xmlns:bd="http://schemas.baidu.com/office/drawing/2023/templateData">eyJ0YWciOiIkaXRlbTFfYyJ9</bd:templateData>
          </p:ext>
        </p:extLst>
      </p:sp>
      <p:sp>
        <p:nvSpPr>
          <p:cNvPr id="8" name="AutoShape 8"/>
          <p:cNvSpPr/>
          <p:nvPr/>
        </p:nvSpPr>
        <p:spPr>
          <a:xfrm rot="0">
            <a:off x="-519692" y="2337114"/>
            <a:ext cx="3687085" cy="3687085"/>
          </a:xfrm>
          <a:prstGeom prst="ellipse">
            <a:avLst/>
          </a:prstGeom>
          <a:solidFill>
            <a:schemeClr val="accent2">
              <a:alpha val="100000"/>
            </a:schemeClr>
          </a:solidFill>
          <a:ln/>
        </p:spPr>
        <p:extLst>
          <p:ext uri="http://schemas.baidu.com/office/drawing/2023/templateData">
            <bd:templateData xmlns:bd="http://schemas.baidu.com/office/drawing/2023/templateData">eyJ0YWciOiJub0VkaXQifQ==</bd:templateData>
          </p:ext>
        </p:extLst>
      </p:sp>
      <p:pic>
        <p:nvPicPr>
          <p:cNvPr id="9" name="Picture 9"/>
          <p:cNvPicPr>
            <a:picLocks noChangeAspect="1"/>
          </p:cNvPicPr>
          <p:nvPr/>
        </p:nvPicPr>
        <p:blipFill>
          <a:blip r:embed="rId3">
            <a:alphaModFix amt="100000"/>
          </a:blip>
          <a:srcRect b="16064" t="16064"/>
          <a:stretch>
            <a:fillRect/>
          </a:stretch>
        </p:blipFill>
        <p:spPr>
          <a:xfrm rot="0">
            <a:off x="-328183" y="2528623"/>
            <a:ext cx="3304066" cy="3304066"/>
          </a:xfrm>
          <a:prstGeom prst="ellipse">
            <a:avLst/>
          </a:prstGeom>
        </p:spPr>
        <p:extLst>
          <p:ext uri="http://schemas.baidu.com/office/drawing/2023/templateData">
            <bd:templateData xmlns:bd="http://schemas.baidu.com/office/drawing/2023/templateData">eyJ0YWciOiIkaW1nMCJ9</bd:templateData>
          </p:ext>
        </p:extLst>
      </p:pic>
      <p:sp>
        <p:nvSpPr>
          <p:cNvPr id="10" name="AutoShape 10"/>
          <p:cNvSpPr/>
          <p:nvPr/>
        </p:nvSpPr>
        <p:spPr>
          <a:xfrm rot="0">
            <a:off x="3457229" y="3005324"/>
            <a:ext cx="607819" cy="607819"/>
          </a:xfrm>
          <a:prstGeom prst="ellipse">
            <a:avLst/>
          </a:prstGeom>
          <a:solidFill>
            <a:schemeClr val="accent1">
              <a:alpha val="20000"/>
            </a:schemeClr>
          </a:solidFill>
          <a:ln/>
        </p:spPr>
        <p:extLst>
          <p:ext uri="http://schemas.baidu.com/office/drawing/2023/templateData">
            <bd:templateData xmlns:bd="http://schemas.baidu.com/office/drawing/2023/templateData">eyJ0YWciOiJub0VkaXQifQ==</bd:templateData>
          </p:ext>
        </p:extLst>
      </p:sp>
      <p:sp>
        <p:nvSpPr>
          <p:cNvPr id="11" name="AutoShape 11"/>
          <p:cNvSpPr/>
          <p:nvPr/>
        </p:nvSpPr>
        <p:spPr>
          <a:xfrm rot="0">
            <a:off x="3585573" y="3133668"/>
            <a:ext cx="351132" cy="351132"/>
          </a:xfrm>
          <a:prstGeom prst="ellipse">
            <a:avLst/>
          </a:prstGeom>
          <a:solidFill>
            <a:schemeClr val="accent1">
              <a:alpha val="100000"/>
            </a:schemeClr>
          </a:solidFill>
          <a:ln/>
        </p:spPr>
        <p:extLst>
          <p:ext uri="http://schemas.baidu.com/office/drawing/2023/templateData">
            <bd:templateData xmlns:bd="http://schemas.baidu.com/office/drawing/2023/templateData">eyJ0YWciOiJub0VkaXQifQ==</bd:templateData>
          </p:ext>
        </p:extLst>
      </p:sp>
      <p:cxnSp>
        <p:nvCxnSpPr>
          <p:cNvPr id="12" name="Connector 12"/>
          <p:cNvCxnSpPr/>
          <p:nvPr/>
        </p:nvCxnSpPr>
        <p:spPr>
          <a:xfrm>
            <a:off x="3761139" y="3613143"/>
            <a:ext cx="0" cy="831102"/>
          </a:xfrm>
          <a:prstGeom prst="line">
            <a:avLst/>
          </a:prstGeom>
          <a:ln w="9525">
            <a:solidFill>
              <a:schemeClr val="accent1"/>
            </a:solidFill>
            <a:prstDash val="dash"/>
          </a:ln>
        </p:spPr>
        <p:style>
          <a:lnRef idx="0">
            <a:schemeClr val="accent1"/>
          </a:lnRef>
          <a:fillRef idx="1">
            <a:schemeClr val="accent1"/>
          </a:fillRef>
          <a:effectRef idx="0">
            <a:schemeClr val="accent1"/>
          </a:effectRef>
          <a:fontRef idx="minor">
            <a:schemeClr val="lt1"/>
          </a:fontRef>
        </p:style>
        <p:extLst>
          <p:ext uri="http://schemas.baidu.com/office/drawing/2023/templateData">
            <bd:templateData xmlns:bd="http://schemas.baidu.com/office/drawing/2023/templateData">eyJ0YWciOiJub0VkaXQifQ==</bd:templateData>
          </p:ext>
        </p:extLst>
      </p:cxnSp>
      <p:sp>
        <p:nvSpPr>
          <p:cNvPr id="13" name="TextBox 13"/>
          <p:cNvSpPr txBox="1"/>
          <p:nvPr/>
        </p:nvSpPr>
        <p:spPr>
          <a:xfrm rot="0">
            <a:off x="4197466" y="2801151"/>
            <a:ext cx="6563956" cy="696773"/>
          </a:xfrm>
          <a:prstGeom prst="rect">
            <a:avLst/>
          </a:prstGeom>
          <a:ln/>
        </p:spPr>
        <p:txBody>
          <a:bodyPr anchor="t" anchorCtr="0" bIns="123825" lIns="123825" rIns="57150" rtlCol="0" tIns="123825" vert="horz" wrap="square">
            <a:normAutofit/>
          </a:bodyPr>
          <a:lstStyle/>
          <a:p>
            <a:pPr>
              <a:lnSpc>
                <a:spcPct val="150000"/>
              </a:lnSpc>
            </a:pPr>
            <a:r>
              <a:rPr b="1" lang="en-US" sz="1500">
                <a:solidFill>
                  <a:schemeClr val="accent1"/>
                </a:solidFill>
                <a:latin typeface="Microsoft Yahei"/>
                <a:ea typeface="Microsoft Yahei"/>
                <a:cs typeface="Microsoft Yahei"/>
              </a:rPr>
              <a:t>质量管理起源</a:t>
            </a:r>
          </a:p>
        </p:txBody>
        <p:extLst>
          <p:ext uri="http://schemas.baidu.com/office/drawing/2023/templateData">
            <bd:templateData xmlns:bd="http://schemas.baidu.com/office/drawing/2023/templateData">eyJ0YWciOiIkaXRlbTJfdGl0bGUifQ==</bd:templateData>
          </p:ext>
        </p:extLst>
      </p:sp>
      <p:sp>
        <p:nvSpPr>
          <p:cNvPr id="14" name="TextBox 14"/>
          <p:cNvSpPr txBox="1"/>
          <p:nvPr/>
        </p:nvSpPr>
        <p:spPr>
          <a:xfrm rot="0">
            <a:off x="4197466" y="3323731"/>
            <a:ext cx="6563956" cy="1146772"/>
          </a:xfrm>
          <a:prstGeom prst="rect">
            <a:avLst/>
          </a:prstGeom>
          <a:ln/>
        </p:spPr>
        <p:txBody>
          <a:bodyPr anchor="t" anchorCtr="0" bIns="123825" lIns="123825" rIns="57150" rtlCol="0" tIns="123825" vert="horz" wrap="square">
            <a:normAutofit/>
          </a:bodyPr>
          <a:lstStyle/>
          <a:p>
            <a:pPr>
              <a:lnSpc>
                <a:spcPct val="150000"/>
              </a:lnSpc>
            </a:pPr>
            <a:r>
              <a:rPr lang="en-US" sz="1275">
                <a:solidFill>
                  <a:schemeClr val="dk1"/>
                </a:solidFill>
                <a:latin typeface="Microsoft Yahei"/>
                <a:ea typeface="Microsoft Yahei"/>
                <a:cs typeface="Microsoft Yahei"/>
              </a:rPr>
              <a:t>该模型由戴明在质量管理实践中提出，最初用于系统化识别核心流程，后扩展至风险管理等领域，通过分解流程要素辅助风险识别与改进机会挖掘。</a:t>
            </a:r>
          </a:p>
        </p:txBody>
        <p:extLst>
          <p:ext uri="http://schemas.baidu.com/office/drawing/2023/templateData">
            <bd:templateData xmlns:bd="http://schemas.baidu.com/office/drawing/2023/templateData">eyJ0YWciOiIkaXRlbTJfYyJ9</bd:templateData>
          </p:ext>
        </p:extLst>
      </p:sp>
      <p:sp>
        <p:nvSpPr>
          <p:cNvPr id="15" name="AutoShape 15"/>
          <p:cNvSpPr/>
          <p:nvPr/>
        </p:nvSpPr>
        <p:spPr>
          <a:xfrm rot="0">
            <a:off x="3457229" y="4643934"/>
            <a:ext cx="607819" cy="607819"/>
          </a:xfrm>
          <a:prstGeom prst="ellipse">
            <a:avLst/>
          </a:prstGeom>
          <a:solidFill>
            <a:schemeClr val="accent1">
              <a:alpha val="20000"/>
            </a:schemeClr>
          </a:solidFill>
          <a:ln/>
        </p:spPr>
        <p:extLst>
          <p:ext uri="http://schemas.baidu.com/office/drawing/2023/templateData">
            <bd:templateData xmlns:bd="http://schemas.baidu.com/office/drawing/2023/templateData">eyJ0YWciOiJub0VkaXQifQ==</bd:templateData>
          </p:ext>
        </p:extLst>
      </p:sp>
      <p:sp>
        <p:nvSpPr>
          <p:cNvPr id="16" name="AutoShape 16"/>
          <p:cNvSpPr/>
          <p:nvPr/>
        </p:nvSpPr>
        <p:spPr>
          <a:xfrm rot="0">
            <a:off x="3585573" y="4772277"/>
            <a:ext cx="351132" cy="351132"/>
          </a:xfrm>
          <a:prstGeom prst="ellipse">
            <a:avLst/>
          </a:prstGeom>
          <a:solidFill>
            <a:schemeClr val="accent1">
              <a:alpha val="100000"/>
            </a:schemeClr>
          </a:solidFill>
          <a:ln/>
        </p:spPr>
        <p:extLst>
          <p:ext uri="http://schemas.baidu.com/office/drawing/2023/templateData">
            <bd:templateData xmlns:bd="http://schemas.baidu.com/office/drawing/2023/templateData">eyJ0YWciOiJub0VkaXQifQ==</bd:templateData>
          </p:ext>
        </p:extLst>
      </p:sp>
      <p:cxnSp>
        <p:nvCxnSpPr>
          <p:cNvPr id="17" name="Connector 17"/>
          <p:cNvCxnSpPr/>
          <p:nvPr/>
        </p:nvCxnSpPr>
        <p:spPr>
          <a:xfrm>
            <a:off x="3761139" y="5251753"/>
            <a:ext cx="0" cy="831102"/>
          </a:xfrm>
          <a:prstGeom prst="line">
            <a:avLst/>
          </a:prstGeom>
          <a:ln w="9525">
            <a:solidFill>
              <a:schemeClr val="accent1"/>
            </a:solidFill>
            <a:prstDash val="dash"/>
          </a:ln>
        </p:spPr>
        <p:style>
          <a:lnRef idx="0">
            <a:schemeClr val="accent1"/>
          </a:lnRef>
          <a:fillRef idx="1">
            <a:schemeClr val="accent1"/>
          </a:fillRef>
          <a:effectRef idx="0">
            <a:schemeClr val="accent1"/>
          </a:effectRef>
          <a:fontRef idx="minor">
            <a:schemeClr val="lt1"/>
          </a:fontRef>
        </p:style>
        <p:extLst>
          <p:ext uri="http://schemas.baidu.com/office/drawing/2023/templateData">
            <bd:templateData xmlns:bd="http://schemas.baidu.com/office/drawing/2023/templateData">eyJ0YWciOiJub0VkaXQifQ==</bd:templateData>
          </p:ext>
        </p:extLst>
      </p:cxnSp>
      <p:sp>
        <p:nvSpPr>
          <p:cNvPr id="18" name="TextBox 18"/>
          <p:cNvSpPr txBox="1"/>
          <p:nvPr/>
        </p:nvSpPr>
        <p:spPr>
          <a:xfrm rot="0">
            <a:off x="4197466" y="4439760"/>
            <a:ext cx="6563956" cy="696773"/>
          </a:xfrm>
          <a:prstGeom prst="rect">
            <a:avLst/>
          </a:prstGeom>
          <a:ln/>
        </p:spPr>
        <p:txBody>
          <a:bodyPr anchor="t" anchorCtr="0" bIns="123825" lIns="123825" rIns="57150" rtlCol="0" tIns="123825" vert="horz" wrap="square">
            <a:normAutofit/>
          </a:bodyPr>
          <a:lstStyle/>
          <a:p>
            <a:pPr>
              <a:lnSpc>
                <a:spcPct val="150000"/>
              </a:lnSpc>
            </a:pPr>
            <a:r>
              <a:rPr b="1" lang="en-US" sz="1500">
                <a:solidFill>
                  <a:schemeClr val="accent1"/>
                </a:solidFill>
                <a:latin typeface="Microsoft Yahei"/>
                <a:ea typeface="Microsoft Yahei"/>
                <a:cs typeface="Microsoft Yahei"/>
              </a:rPr>
              <a:t>跨部门协作基础</a:t>
            </a:r>
          </a:p>
        </p:txBody>
        <p:extLst>
          <p:ext uri="http://schemas.baidu.com/office/drawing/2023/templateData">
            <bd:templateData xmlns:bd="http://schemas.baidu.com/office/drawing/2023/templateData">eyJ0YWciOiIkaXRlbTNfdGl0bGUifQ==</bd:templateData>
          </p:ext>
        </p:extLst>
      </p:sp>
      <p:sp>
        <p:nvSpPr>
          <p:cNvPr id="19" name="TextBox 19"/>
          <p:cNvSpPr txBox="1"/>
          <p:nvPr/>
        </p:nvSpPr>
        <p:spPr>
          <a:xfrm rot="0">
            <a:off x="4197466" y="4962340"/>
            <a:ext cx="6563956" cy="1146772"/>
          </a:xfrm>
          <a:prstGeom prst="rect">
            <a:avLst/>
          </a:prstGeom>
          <a:ln/>
        </p:spPr>
        <p:txBody>
          <a:bodyPr anchor="t" anchorCtr="0" bIns="123825" lIns="123825" rIns="57150" rtlCol="0" tIns="123825" vert="horz" wrap="square">
            <a:normAutofit/>
          </a:bodyPr>
          <a:lstStyle/>
          <a:p>
            <a:pPr>
              <a:lnSpc>
                <a:spcPct val="150000"/>
              </a:lnSpc>
            </a:pPr>
            <a:r>
              <a:rPr lang="en-US" sz="1275">
                <a:solidFill>
                  <a:schemeClr val="dk1"/>
                </a:solidFill>
                <a:latin typeface="Microsoft Yahei"/>
                <a:ea typeface="Microsoft Yahei"/>
                <a:cs typeface="Microsoft Yahei"/>
              </a:rPr>
              <a:t>模型通过明确供应商资源输入、流程价值转化和客户需求输出的逻辑链条，为跨职能部门协作提供标准化沟通框架，消除流程盲区。</a:t>
            </a:r>
          </a:p>
        </p:txBody>
        <p:extLst>
          <p:ext uri="http://schemas.baidu.com/office/drawing/2023/templateData">
            <bd:templateData xmlns:bd="http://schemas.baidu.com/office/drawing/2023/templateData">eyJ0YWciOiIkaXRlbTNfYyJ9</bd:templateData>
          </p:ext>
        </p:extLst>
      </p:sp>
      <p:sp>
        <p:nvSpPr>
          <p:cNvPr id="20" name="TextBox 20"/>
          <p:cNvSpPr txBox="1"/>
          <p:nvPr/>
        </p:nvSpPr>
        <p:spPr>
          <a:xfrm rot="0">
            <a:off x="1094842" y="93878"/>
            <a:ext cx="10001250" cy="914400"/>
          </a:xfrm>
          <a:prstGeom prst="rect">
            <a:avLst/>
          </a:prstGeom>
          <a:ln/>
        </p:spPr>
        <p:txBody>
          <a:bodyPr anchor="t" anchorCtr="0" bIns="123825" lIns="123825" rIns="57150" rtlCol="0" tIns="123825" vert="horz" wrap="square">
            <a:normAutofit/>
          </a:bodyPr>
          <a:lstStyle/>
          <a:p>
            <a:pPr>
              <a:lnSpc>
                <a:spcPct val="140000"/>
              </a:lnSpc>
            </a:pPr>
            <a:r>
              <a:rPr b="1" lang="en-US" sz="3000">
                <a:latin typeface="Microsoft Yahei"/>
                <a:ea typeface="Microsoft Yahei"/>
                <a:cs typeface="Microsoft Yahei"/>
              </a:rPr>
              <a:t>SIPOC模型原理介绍</a:t>
            </a:r>
          </a:p>
        </p:txBody>
        <p:extLst>
          <p:ext uri="http://schemas.baidu.com/office/drawing/2023/templateData">
            <bd:templateData xmlns:bd="http://schemas.baidu.com/office/drawing/2023/templateData">eyJ0YWciOiIkdGl0bGUifQ==</bd:templateData>
          </p:ext>
        </p:extLst>
      </p:sp>
    </p:spTree>
  </p:cSld>
  <p:clrMapOvr>
    <a:masterClrMapping/>
  </p:clrMapOvr>
  <p:extLst>
    <p:ext uri="http://schemas.baidu.com/office/drawing/2023/templateData">
      <bd:templateData xmlns:bd="http://schemas.baidu.com/office/drawing/2023/templateData">eyJtZCI6IiMjIFNJUE9D5qih5Z6L5Y6f55CG5LuL57uNXG4jIyMg57O757uf5oCn5qGG5p62XG5TSVBPQ+aooeWei+eUseS+m+W6lOWVhihTdXBwbGllcinjgIHovpPlhaUoSW5wdXQp44CB5rWB56iLKFByb2Nlc3Mp44CB6L6T5Ye6KE91dHB1dCnjgIHlrqLmiLcoQ3VzdG9tZXIp5LqU5aSn6KaB57Sg5p6E5oiQ77yM6YCa6L+H56uv5Yiw56uv6KeG6KeS5bCG57uE57uH6KeG5Li65Yqo5oCB57O757uf77yM5by66LCD5ZCE546v6IqC5LiO5pW05L2T55uu5qCH55qE5Y2P5ZCM5YWz57O744CCXG4jIyMg6LSo6YeP566h55CG6LW35rqQXG7or6XmqKHlnovnlLHmiLTmmI7lnKjotKjph4/nrqHnkIblrp7ot7XkuK3mj5Dlh7rvvIzmnIDliJ3nlKjkuo7ns7vnu5/ljJbor4bliKvmoLjlv4PmtYHnqIvvvIzlkI7mianlsZXoh7Ppo47pmannrqHnkIbnrYnpoobln5/vvIzpgJrov4fliIbop6PmtYHnqIvopoHntKDovoXliqnpo47pmanor4bliKvkuI7mlLnov5vmnLrkvJrmjJbmjpjjgIJcbiMjIyDot6jpg6jpl6jljY/kvZzln7rnoYBcbuaooeWei+mAmui/h+aYjuehruS+m+W6lOWVhui1hOa6kOi+k+WFpeOAgea1geeoi+S7t+WAvOi9rOWMluWSjOWuouaIt+mcgOaxgui+k+WHuueahOmAu+i+kemTvuadoe+8jOS4uui3qOiBjOiDvemDqOmXqOWNj+S9nOaPkOS+m+agh+WHhuWMluayn+mAmuahhuaetu+8jOa2iOmZpOa1geeoi+ebsuWMuuOAgiIsInRwbGlkIjoiMTAwMDEiLCJ0cGxOYW1lIjoibGlzdDNfSW1nMl9tb2QiLCJlZGl0ZWQiOiJmYWxzZSIsImV4dHJhUGFyYW1zIjoie1wiaW5mb191cmxcIjpcImh0dHA6Ly9iai5iY2Vib3MuY29tL3YxL3dlbmt1LWFpLWRvYy8zMDYwMTUxNDQ3NzAzMDMvcnRjcy9iZGpzb24vODBiNTBhZTYwODJjZDk4My5qc29uP3Jlc3BvbnNlQ2FjaGVDb250cm9sPW1heC1hZ2UlM0QzODg4MDAwJnJlc3BvbnNlRXhwaXJlcz1GcmklMkMlMjAxNyUyMEFwciUyMDIwMjYlMjAyMSUzQTQ4JTNBMjYlMjAlMkIwODAwJmF1dGhvcml6YXRpb249YmNlLWF1dGgtdjElMkY0NmRjOGNjMzQ2NzQ0ZGFkODAwNjUxODIzYTk2ZDljZCUyRjIwMjYtMDMtMDNUMTMlM0E0OCUzQTI2WiUyRi0xJTJGaG9zdCUyRmJjMzM5NjA5NDNkM2M5NDY3ODQzN2Y1YzcyYWUxYzVmYTYzODk0ZTRlNmQzODNlNGIyNDYyNWJhNDhkZmEwNWImcmVzcG9uc2VDb250ZW50VHlwZT1hcHBsaWNhdGlvbiUyRmpzb25cIn0ifQ==</bd:templateData>
    </p:ext>
  </p:extLst>
</p:sld>
</file>

<file path=ppt/slides/slide8.xml><?xml version="1.0" encoding="utf-8"?>
<p:sld xmlns:a="http://schemas.openxmlformats.org/drawingml/2006/main" xmlns:p="http://schemas.openxmlformats.org/presentationml/2006/main" xmlns:r="http://schemas.openxmlformats.org/officeDocument/2006/relationships">
  <p:cSld>
    <p:bg>
      <p:bgPr>
        <a:solidFill>
          <a:srgbClr val="FFFFFF">
            <a:alpha val="100000"/>
          </a:srgbClr>
        </a:solidFill>
        <a:effectLst/>
      </p:bgPr>
    </p:bg>
    <p:spTree>
      <p:nvGrpSpPr>
        <p:cNvPr id="1" name=""/>
        <p:cNvGrpSpPr/>
        <p:nvPr/>
      </p:nvGrpSpPr>
      <p:grpSpPr>
        <a:xfrm>
          <a:off x="0" y="0"/>
          <a:ext cx="0" cy="0"/>
          <a:chOff x="0" y="0"/>
          <a:chExt cx="0" cy="0"/>
        </a:xfrm>
      </p:grpSpPr>
      <p:pic>
        <p:nvPicPr>
          <p:cNvPr id="414338" name="Picture 2"/>
          <p:cNvPicPr>
            <a:picLocks noChangeAspect="1"/>
          </p:cNvPicPr>
          <p:nvPr/>
        </p:nvPicPr>
        <p:blipFill>
          <a:blip r:embed="rId2"/>
          <a:srcRect/>
          <a:stretch>
            <a:fillRect/>
          </a:stretch>
        </p:blipFill>
        <p:spPr>
          <a:xfrm rot="0">
            <a:off x="11215688" y="69850"/>
            <a:ext cx="884237" cy="376238"/>
          </a:xfrm>
          <a:prstGeom prst="rect">
            <a:avLst/>
          </a:prstGeom>
          <a:noFill/>
        </p:spPr>
        <p:extLst>
          <p:ext uri="http://schemas.baidu.com/office/drawing/2023/templateData">
            <bd:templateData xmlns:bd="http://schemas.baidu.com/office/drawing/2023/templateData">eyJ0YWciOiJub0VkaXQifQ==</bd:templateData>
          </p:ext>
        </p:extLst>
      </p:pic>
      <p:sp>
        <p:nvSpPr>
          <p:cNvPr id="3" name="AutoShape 3"/>
          <p:cNvSpPr/>
          <p:nvPr/>
        </p:nvSpPr>
        <p:spPr>
          <a:xfrm rot="0">
            <a:off x="1653417" y="3985457"/>
            <a:ext cx="2565012" cy="969374"/>
          </a:xfrm>
          <a:prstGeom prst="rect">
            <a:avLst/>
          </a:prstGeom>
          <a:noFill/>
          <a:ln/>
        </p:spPr>
        <p:extLst>
          <p:ext uri="http://schemas.baidu.com/office/drawing/2023/templateData">
            <bd:templateData xmlns:bd="http://schemas.baidu.com/office/drawing/2023/templateData">eyJ0YWciOiJub0VkaXQifQ==</bd:templateData>
          </p:ext>
        </p:extLst>
      </p:sp>
      <p:sp>
        <p:nvSpPr>
          <p:cNvPr id="4" name="Freeform 4"/>
          <p:cNvSpPr/>
          <p:nvPr/>
        </p:nvSpPr>
        <p:spPr>
          <a:xfrm flipH="1" rot="0">
            <a:off x="4524351" y="1320058"/>
            <a:ext cx="1282094" cy="1282094"/>
          </a:xfrm>
          <a:custGeom>
            <a:avLst/>
            <a:gdLst/>
            <a:ahLst/>
            <a:cxnLst/>
            <a:rect b="b" l="l" r="r" t="t"/>
            <a:pathLst>
              <a:path h="1346030" w="1346030">
                <a:moveTo>
                  <a:pt x="673015" y="0"/>
                </a:moveTo>
                <a:cubicBezTo>
                  <a:pt x="1044712" y="0"/>
                  <a:pt x="1346030" y="301318"/>
                  <a:pt x="1346030" y="673015"/>
                </a:cubicBezTo>
                <a:cubicBezTo>
                  <a:pt x="1346030" y="1044712"/>
                  <a:pt x="1044712" y="1346030"/>
                  <a:pt x="673015" y="1346030"/>
                </a:cubicBezTo>
                <a:lnTo>
                  <a:pt x="669306" y="1345656"/>
                </a:lnTo>
                <a:lnTo>
                  <a:pt x="669306" y="1346030"/>
                </a:lnTo>
                <a:lnTo>
                  <a:pt x="0" y="1346030"/>
                </a:lnTo>
                <a:lnTo>
                  <a:pt x="0" y="1133481"/>
                </a:lnTo>
                <a:lnTo>
                  <a:pt x="194385" y="1133481"/>
                </a:lnTo>
                <a:lnTo>
                  <a:pt x="287636" y="1133481"/>
                </a:lnTo>
                <a:lnTo>
                  <a:pt x="290174" y="1133481"/>
                </a:lnTo>
                <a:lnTo>
                  <a:pt x="652313" y="1133481"/>
                </a:lnTo>
                <a:lnTo>
                  <a:pt x="652313" y="1133225"/>
                </a:lnTo>
                <a:lnTo>
                  <a:pt x="654851" y="1133481"/>
                </a:lnTo>
                <a:cubicBezTo>
                  <a:pt x="909159" y="1133481"/>
                  <a:pt x="1115316" y="927324"/>
                  <a:pt x="1115316" y="673015"/>
                </a:cubicBezTo>
                <a:cubicBezTo>
                  <a:pt x="1115316" y="418706"/>
                  <a:pt x="909159" y="212549"/>
                  <a:pt x="654851" y="212549"/>
                </a:cubicBezTo>
                <a:cubicBezTo>
                  <a:pt x="652114" y="212549"/>
                  <a:pt x="649381" y="212573"/>
                  <a:pt x="646668" y="213374"/>
                </a:cubicBezTo>
                <a:lnTo>
                  <a:pt x="298357" y="213374"/>
                </a:lnTo>
                <a:lnTo>
                  <a:pt x="290174" y="212549"/>
                </a:lnTo>
                <a:cubicBezTo>
                  <a:pt x="287437" y="212549"/>
                  <a:pt x="284704" y="212573"/>
                  <a:pt x="281991" y="213374"/>
                </a:cubicBezTo>
                <a:lnTo>
                  <a:pt x="194385" y="213374"/>
                </a:lnTo>
                <a:lnTo>
                  <a:pt x="0" y="213374"/>
                </a:lnTo>
                <a:lnTo>
                  <a:pt x="0" y="1206"/>
                </a:lnTo>
                <a:lnTo>
                  <a:pt x="661055" y="1206"/>
                </a:lnTo>
                <a:cubicBezTo>
                  <a:pt x="665021" y="34"/>
                  <a:pt x="669015" y="0"/>
                  <a:pt x="673015" y="0"/>
                </a:cubicBezTo>
              </a:path>
            </a:pathLst>
          </a:custGeom>
          <a:solidFill>
            <a:schemeClr val="accent1">
              <a:alpha val="100000"/>
            </a:schemeClr>
          </a:solidFill>
          <a:ln/>
        </p:spPr>
        <p:extLst>
          <p:ext uri="http://schemas.baidu.com/office/drawing/2023/templateData">
            <bd:templateData xmlns:bd="http://schemas.baidu.com/office/drawing/2023/templateData">eyJ0YWciOiJub0VkaXQifQ==</bd:templateData>
          </p:ext>
        </p:extLst>
      </p:sp>
      <p:sp>
        <p:nvSpPr>
          <p:cNvPr id="5" name="Freeform 5"/>
          <p:cNvSpPr/>
          <p:nvPr/>
        </p:nvSpPr>
        <p:spPr>
          <a:xfrm rot="0">
            <a:off x="5806445" y="2402415"/>
            <a:ext cx="1282094" cy="1282094"/>
          </a:xfrm>
          <a:custGeom>
            <a:avLst/>
            <a:gdLst/>
            <a:ahLst/>
            <a:cxnLst/>
            <a:rect b="b" l="l" r="r" t="t"/>
            <a:pathLst>
              <a:path h="1346030" w="1346030">
                <a:moveTo>
                  <a:pt x="673015" y="0"/>
                </a:moveTo>
                <a:cubicBezTo>
                  <a:pt x="1044712" y="0"/>
                  <a:pt x="1346030" y="301318"/>
                  <a:pt x="1346030" y="673015"/>
                </a:cubicBezTo>
                <a:cubicBezTo>
                  <a:pt x="1346030" y="1044712"/>
                  <a:pt x="1044712" y="1346030"/>
                  <a:pt x="673015" y="1346030"/>
                </a:cubicBezTo>
                <a:lnTo>
                  <a:pt x="669306" y="1345656"/>
                </a:lnTo>
                <a:lnTo>
                  <a:pt x="669306" y="1346030"/>
                </a:lnTo>
                <a:lnTo>
                  <a:pt x="0" y="1346030"/>
                </a:lnTo>
                <a:lnTo>
                  <a:pt x="0" y="1133481"/>
                </a:lnTo>
                <a:lnTo>
                  <a:pt x="194385" y="1133481"/>
                </a:lnTo>
                <a:lnTo>
                  <a:pt x="287636" y="1133481"/>
                </a:lnTo>
                <a:lnTo>
                  <a:pt x="290174" y="1133481"/>
                </a:lnTo>
                <a:lnTo>
                  <a:pt x="652313" y="1133481"/>
                </a:lnTo>
                <a:lnTo>
                  <a:pt x="652313" y="1133225"/>
                </a:lnTo>
                <a:lnTo>
                  <a:pt x="654851" y="1133481"/>
                </a:lnTo>
                <a:cubicBezTo>
                  <a:pt x="909159" y="1133481"/>
                  <a:pt x="1115316" y="927324"/>
                  <a:pt x="1115316" y="673015"/>
                </a:cubicBezTo>
                <a:cubicBezTo>
                  <a:pt x="1115316" y="418706"/>
                  <a:pt x="909159" y="212549"/>
                  <a:pt x="654851" y="212549"/>
                </a:cubicBezTo>
                <a:cubicBezTo>
                  <a:pt x="652114" y="212549"/>
                  <a:pt x="649381" y="212573"/>
                  <a:pt x="646668" y="213374"/>
                </a:cubicBezTo>
                <a:lnTo>
                  <a:pt x="298357" y="213374"/>
                </a:lnTo>
                <a:lnTo>
                  <a:pt x="290174" y="212549"/>
                </a:lnTo>
                <a:cubicBezTo>
                  <a:pt x="287437" y="212549"/>
                  <a:pt x="284704" y="212573"/>
                  <a:pt x="281991" y="213374"/>
                </a:cubicBezTo>
                <a:lnTo>
                  <a:pt x="194385" y="213374"/>
                </a:lnTo>
                <a:lnTo>
                  <a:pt x="0" y="213374"/>
                </a:lnTo>
                <a:lnTo>
                  <a:pt x="0" y="1206"/>
                </a:lnTo>
                <a:lnTo>
                  <a:pt x="661055" y="1206"/>
                </a:lnTo>
                <a:cubicBezTo>
                  <a:pt x="665021" y="34"/>
                  <a:pt x="669015" y="0"/>
                  <a:pt x="673015" y="0"/>
                </a:cubicBezTo>
              </a:path>
            </a:pathLst>
          </a:custGeom>
          <a:solidFill>
            <a:schemeClr val="accent3">
              <a:alpha val="100000"/>
            </a:schemeClr>
          </a:solidFill>
          <a:ln/>
        </p:spPr>
        <p:extLst>
          <p:ext uri="http://schemas.baidu.com/office/drawing/2023/templateData">
            <bd:templateData xmlns:bd="http://schemas.baidu.com/office/drawing/2023/templateData">eyJ0YWciOiJub0VkaXQifQ==</bd:templateData>
          </p:ext>
        </p:extLst>
      </p:sp>
      <p:sp>
        <p:nvSpPr>
          <p:cNvPr id="6" name="Freeform 6"/>
          <p:cNvSpPr/>
          <p:nvPr/>
        </p:nvSpPr>
        <p:spPr>
          <a:xfrm flipH="1" rot="0">
            <a:off x="4524351" y="3474973"/>
            <a:ext cx="1282094" cy="1282094"/>
          </a:xfrm>
          <a:custGeom>
            <a:avLst/>
            <a:gdLst/>
            <a:ahLst/>
            <a:cxnLst/>
            <a:rect b="b" l="l" r="r" t="t"/>
            <a:pathLst>
              <a:path h="1346030" w="1346030">
                <a:moveTo>
                  <a:pt x="673015" y="0"/>
                </a:moveTo>
                <a:cubicBezTo>
                  <a:pt x="1044712" y="0"/>
                  <a:pt x="1346030" y="301318"/>
                  <a:pt x="1346030" y="673015"/>
                </a:cubicBezTo>
                <a:cubicBezTo>
                  <a:pt x="1346030" y="1044712"/>
                  <a:pt x="1044712" y="1346030"/>
                  <a:pt x="673015" y="1346030"/>
                </a:cubicBezTo>
                <a:lnTo>
                  <a:pt x="669306" y="1345656"/>
                </a:lnTo>
                <a:lnTo>
                  <a:pt x="669306" y="1346030"/>
                </a:lnTo>
                <a:lnTo>
                  <a:pt x="0" y="1346030"/>
                </a:lnTo>
                <a:lnTo>
                  <a:pt x="0" y="1133481"/>
                </a:lnTo>
                <a:lnTo>
                  <a:pt x="194385" y="1133481"/>
                </a:lnTo>
                <a:lnTo>
                  <a:pt x="287636" y="1133481"/>
                </a:lnTo>
                <a:lnTo>
                  <a:pt x="290174" y="1133481"/>
                </a:lnTo>
                <a:lnTo>
                  <a:pt x="652313" y="1133481"/>
                </a:lnTo>
                <a:lnTo>
                  <a:pt x="652313" y="1133225"/>
                </a:lnTo>
                <a:lnTo>
                  <a:pt x="654851" y="1133481"/>
                </a:lnTo>
                <a:cubicBezTo>
                  <a:pt x="909159" y="1133481"/>
                  <a:pt x="1115316" y="927324"/>
                  <a:pt x="1115316" y="673015"/>
                </a:cubicBezTo>
                <a:cubicBezTo>
                  <a:pt x="1115316" y="418706"/>
                  <a:pt x="909159" y="212549"/>
                  <a:pt x="654851" y="212549"/>
                </a:cubicBezTo>
                <a:cubicBezTo>
                  <a:pt x="652114" y="212549"/>
                  <a:pt x="649381" y="212573"/>
                  <a:pt x="646668" y="213374"/>
                </a:cubicBezTo>
                <a:lnTo>
                  <a:pt x="298357" y="213374"/>
                </a:lnTo>
                <a:lnTo>
                  <a:pt x="290174" y="212549"/>
                </a:lnTo>
                <a:cubicBezTo>
                  <a:pt x="287437" y="212549"/>
                  <a:pt x="284704" y="212573"/>
                  <a:pt x="281991" y="213374"/>
                </a:cubicBezTo>
                <a:lnTo>
                  <a:pt x="194385" y="213374"/>
                </a:lnTo>
                <a:lnTo>
                  <a:pt x="0" y="213374"/>
                </a:lnTo>
                <a:lnTo>
                  <a:pt x="0" y="1206"/>
                </a:lnTo>
                <a:lnTo>
                  <a:pt x="661055" y="1206"/>
                </a:lnTo>
                <a:cubicBezTo>
                  <a:pt x="665021" y="34"/>
                  <a:pt x="669015" y="0"/>
                  <a:pt x="673015" y="0"/>
                </a:cubicBezTo>
              </a:path>
            </a:pathLst>
          </a:custGeom>
          <a:solidFill>
            <a:schemeClr val="accent1">
              <a:alpha val="100000"/>
            </a:schemeClr>
          </a:solidFill>
          <a:ln/>
        </p:spPr>
        <p:extLst>
          <p:ext uri="http://schemas.baidu.com/office/drawing/2023/templateData">
            <bd:templateData xmlns:bd="http://schemas.baidu.com/office/drawing/2023/templateData">eyJ0YWciOiJub0VkaXQifQ==</bd:templateData>
          </p:ext>
        </p:extLst>
      </p:sp>
      <p:sp>
        <p:nvSpPr>
          <p:cNvPr id="7" name="Freeform 7"/>
          <p:cNvSpPr/>
          <p:nvPr/>
        </p:nvSpPr>
        <p:spPr>
          <a:xfrm rot="0">
            <a:off x="5806445" y="4551705"/>
            <a:ext cx="1282094" cy="1282094"/>
          </a:xfrm>
          <a:custGeom>
            <a:avLst/>
            <a:gdLst/>
            <a:ahLst/>
            <a:cxnLst/>
            <a:rect b="b" l="l" r="r" t="t"/>
            <a:pathLst>
              <a:path h="1346030" w="1346030">
                <a:moveTo>
                  <a:pt x="673015" y="0"/>
                </a:moveTo>
                <a:cubicBezTo>
                  <a:pt x="1044712" y="0"/>
                  <a:pt x="1346030" y="301318"/>
                  <a:pt x="1346030" y="673015"/>
                </a:cubicBezTo>
                <a:cubicBezTo>
                  <a:pt x="1346030" y="1044712"/>
                  <a:pt x="1044712" y="1346030"/>
                  <a:pt x="673015" y="1346030"/>
                </a:cubicBezTo>
                <a:lnTo>
                  <a:pt x="669306" y="1345656"/>
                </a:lnTo>
                <a:lnTo>
                  <a:pt x="669306" y="1346030"/>
                </a:lnTo>
                <a:lnTo>
                  <a:pt x="0" y="1346030"/>
                </a:lnTo>
                <a:lnTo>
                  <a:pt x="0" y="1133481"/>
                </a:lnTo>
                <a:lnTo>
                  <a:pt x="194385" y="1133481"/>
                </a:lnTo>
                <a:lnTo>
                  <a:pt x="287636" y="1133481"/>
                </a:lnTo>
                <a:lnTo>
                  <a:pt x="290174" y="1133481"/>
                </a:lnTo>
                <a:lnTo>
                  <a:pt x="652313" y="1133481"/>
                </a:lnTo>
                <a:lnTo>
                  <a:pt x="652313" y="1133225"/>
                </a:lnTo>
                <a:lnTo>
                  <a:pt x="654851" y="1133481"/>
                </a:lnTo>
                <a:cubicBezTo>
                  <a:pt x="909159" y="1133481"/>
                  <a:pt x="1115316" y="927324"/>
                  <a:pt x="1115316" y="673015"/>
                </a:cubicBezTo>
                <a:cubicBezTo>
                  <a:pt x="1115316" y="418706"/>
                  <a:pt x="909159" y="212549"/>
                  <a:pt x="654851" y="212549"/>
                </a:cubicBezTo>
                <a:cubicBezTo>
                  <a:pt x="652114" y="212549"/>
                  <a:pt x="649381" y="212573"/>
                  <a:pt x="646668" y="213374"/>
                </a:cubicBezTo>
                <a:lnTo>
                  <a:pt x="298357" y="213374"/>
                </a:lnTo>
                <a:lnTo>
                  <a:pt x="290174" y="212549"/>
                </a:lnTo>
                <a:cubicBezTo>
                  <a:pt x="287437" y="212549"/>
                  <a:pt x="284704" y="212573"/>
                  <a:pt x="281991" y="213374"/>
                </a:cubicBezTo>
                <a:lnTo>
                  <a:pt x="194385" y="213374"/>
                </a:lnTo>
                <a:lnTo>
                  <a:pt x="0" y="213374"/>
                </a:lnTo>
                <a:lnTo>
                  <a:pt x="0" y="1206"/>
                </a:lnTo>
                <a:lnTo>
                  <a:pt x="661055" y="1206"/>
                </a:lnTo>
                <a:cubicBezTo>
                  <a:pt x="665021" y="34"/>
                  <a:pt x="669015" y="0"/>
                  <a:pt x="673015" y="0"/>
                </a:cubicBezTo>
              </a:path>
            </a:pathLst>
          </a:custGeom>
          <a:solidFill>
            <a:schemeClr val="accent3">
              <a:alpha val="100000"/>
            </a:schemeClr>
          </a:solidFill>
          <a:ln/>
        </p:spPr>
        <p:extLst>
          <p:ext uri="http://schemas.baidu.com/office/drawing/2023/templateData">
            <bd:templateData xmlns:bd="http://schemas.baidu.com/office/drawing/2023/templateData">eyJ0YWciOiJub0VkaXQifQ==</bd:templateData>
          </p:ext>
        </p:extLst>
      </p:sp>
      <p:sp>
        <p:nvSpPr>
          <p:cNvPr id="8" name="TextBox 8"/>
          <p:cNvSpPr txBox="1"/>
          <p:nvPr/>
        </p:nvSpPr>
        <p:spPr>
          <a:xfrm rot="0">
            <a:off x="1290618" y="965934"/>
            <a:ext cx="3233733" cy="467043"/>
          </a:xfrm>
          <a:prstGeom prst="rect">
            <a:avLst/>
          </a:prstGeom>
          <a:ln/>
        </p:spPr>
        <p:txBody>
          <a:bodyPr anchor="t" anchorCtr="0" bIns="33052" lIns="66008" rIns="66008" rtlCol="0" tIns="33052" wrap="square">
            <a:normAutofit/>
          </a:bodyPr>
          <a:lstStyle/>
          <a:p>
            <a:pPr algn="ctr">
              <a:lnSpc>
                <a:spcPct val="120000"/>
              </a:lnSpc>
            </a:pPr>
            <a:r>
              <a:rPr b="1" lang="en-US" sz="1725">
                <a:solidFill>
                  <a:schemeClr val="accent1">
                    <a:alpha val="100000"/>
                  </a:schemeClr>
                </a:solidFill>
                <a:latin typeface="Microsoft Yahei"/>
                <a:ea typeface="Microsoft Yahei"/>
                <a:cs typeface="Microsoft Yahei"/>
              </a:rPr>
              <a:t>关键供应商筛选</a:t>
            </a:r>
          </a:p>
        </p:txBody>
        <p:extLst>
          <p:ext uri="http://schemas.baidu.com/office/drawing/2023/templateData">
            <bd:templateData xmlns:bd="http://schemas.baidu.com/office/drawing/2023/templateData">eyJfdGVtcGxhdGVEYXRhIjp7ImNvbnRlbnRUeXBlIjoiJGl0ZW0xX3RpdGxlIiwibGluZUNvdW50IjoiMSIsIndvcmRDb3VudCI6IjExIn0sInRhZyI6IiRpdGVtMV90aXRsZSJ9</bd:templateData>
          </p:ext>
        </p:extLst>
      </p:sp>
      <p:sp>
        <p:nvSpPr>
          <p:cNvPr id="9" name="TextBox 9"/>
          <p:cNvSpPr txBox="1"/>
          <p:nvPr/>
        </p:nvSpPr>
        <p:spPr>
          <a:xfrm rot="0">
            <a:off x="1394178" y="1380036"/>
            <a:ext cx="3130173" cy="1576240"/>
          </a:xfrm>
          <a:prstGeom prst="rect">
            <a:avLst/>
          </a:prstGeom>
          <a:ln/>
        </p:spPr>
        <p:txBody>
          <a:bodyPr anchor="ctr" anchorCtr="1" bIns="33052" lIns="66008" rIns="66008" rtlCol="0" tIns="33052" wrap="square">
            <a:normAutofit/>
          </a:bodyPr>
          <a:lstStyle/>
          <a:p>
            <a:pPr algn="l">
              <a:lnSpc>
                <a:spcPct val="150000"/>
              </a:lnSpc>
            </a:pPr>
            <a:r>
              <a:rPr lang="en-US" sz="1425">
                <a:solidFill>
                  <a:schemeClr val="dk1">
                    <a:alpha val="100000"/>
                  </a:schemeClr>
                </a:solidFill>
                <a:latin typeface="Microsoft Yahei"/>
                <a:ea typeface="Microsoft Yahei"/>
                <a:cs typeface="Microsoft Yahei"/>
              </a:rPr>
              <a:t>聚焦对价值创造起决定性作用的供应商，而非所有资源提供方，例如托利多公司仅选择满足净含量法规的原材料供应商作为核心输入源。</a:t>
            </a:r>
          </a:p>
        </p:txBody>
        <p:extLst>
          <p:ext uri="http://schemas.baidu.com/office/drawing/2023/templateData">
            <bd:templateData xmlns:bd="http://schemas.baidu.com/office/drawing/2023/templateData">eyJfdGVtcGxhdGVEYXRhIjp7ImNvbnRlbnRUeXBlIjoiJGl0ZW0xX2MiLCJsaW5lQ291bnQiOiI0Iiwid29yZENvdW50IjoiMTUifSwidGFnIjoiJGl0ZW0xX2MifQ==</bd:templateData>
          </p:ext>
        </p:extLst>
      </p:sp>
      <p:sp>
        <p:nvSpPr>
          <p:cNvPr id="10" name="TextBox 10"/>
          <p:cNvSpPr txBox="1"/>
          <p:nvPr/>
        </p:nvSpPr>
        <p:spPr>
          <a:xfrm rot="0">
            <a:off x="1290618" y="3474973"/>
            <a:ext cx="3233733" cy="467043"/>
          </a:xfrm>
          <a:prstGeom prst="rect">
            <a:avLst/>
          </a:prstGeom>
          <a:ln/>
        </p:spPr>
        <p:txBody>
          <a:bodyPr anchor="t" anchorCtr="0" bIns="33052" lIns="66008" rIns="66008" rtlCol="0" tIns="33052" wrap="square">
            <a:normAutofit/>
          </a:bodyPr>
          <a:lstStyle/>
          <a:p>
            <a:pPr algn="ctr">
              <a:lnSpc>
                <a:spcPct val="120000"/>
              </a:lnSpc>
            </a:pPr>
            <a:r>
              <a:rPr b="1" lang="en-US" sz="1725">
                <a:solidFill>
                  <a:schemeClr val="accent1">
                    <a:alpha val="100000"/>
                  </a:schemeClr>
                </a:solidFill>
                <a:latin typeface="Microsoft Yahei"/>
                <a:ea typeface="Microsoft Yahei"/>
                <a:cs typeface="Microsoft Yahei"/>
              </a:rPr>
              <a:t>核心输出定义</a:t>
            </a:r>
          </a:p>
        </p:txBody>
        <p:extLst>
          <p:ext uri="http://schemas.baidu.com/office/drawing/2023/templateData">
            <bd:templateData xmlns:bd="http://schemas.baidu.com/office/drawing/2023/templateData">eyJfdGVtcGxhdGVEYXRhIjp7ImNvbnRlbnRUeXBlIjoiJGl0ZW0zX3RpdGxlIiwibGluZUNvdW50IjoiMSIsIndvcmRDb3VudCI6IjExIn0sInRhZyI6IiRpdGVtM190aXRsZSJ9</bd:templateData>
          </p:ext>
        </p:extLst>
      </p:sp>
      <p:sp>
        <p:nvSpPr>
          <p:cNvPr id="11" name="TextBox 11"/>
          <p:cNvSpPr txBox="1"/>
          <p:nvPr/>
        </p:nvSpPr>
        <p:spPr>
          <a:xfrm rot="0">
            <a:off x="1394178" y="3889075"/>
            <a:ext cx="3130173" cy="1576240"/>
          </a:xfrm>
          <a:prstGeom prst="rect">
            <a:avLst/>
          </a:prstGeom>
          <a:ln/>
        </p:spPr>
        <p:txBody>
          <a:bodyPr anchor="ctr" anchorCtr="1" bIns="33052" lIns="66008" rIns="66008" rtlCol="0" tIns="33052" wrap="square">
            <a:normAutofit/>
          </a:bodyPr>
          <a:lstStyle/>
          <a:p>
            <a:pPr algn="l">
              <a:lnSpc>
                <a:spcPct val="150000"/>
              </a:lnSpc>
            </a:pPr>
            <a:r>
              <a:rPr lang="en-US" sz="1425">
                <a:solidFill>
                  <a:schemeClr val="dk1">
                    <a:alpha val="100000"/>
                  </a:schemeClr>
                </a:solidFill>
                <a:latin typeface="Microsoft Yahei"/>
                <a:ea typeface="Microsoft Yahei"/>
                <a:cs typeface="Microsoft Yahei"/>
              </a:rPr>
              <a:t>根据客户价值主张确定主输出指标，案例中优先选择"填充量调整准确率"而非多种质量属性，通过CuSum算法实现自动偏差修正。</a:t>
            </a:r>
          </a:p>
        </p:txBody>
        <p:extLst>
          <p:ext uri="http://schemas.baidu.com/office/drawing/2023/templateData">
            <bd:templateData xmlns:bd="http://schemas.baidu.com/office/drawing/2023/templateData">eyJfdGVtcGxhdGVEYXRhIjp7ImNvbnRlbnRUeXBlIjoiJGl0ZW0zX2MiLCJsaW5lQ291bnQiOiI0Iiwid29yZENvdW50IjoiMTUifSwidGFnIjoiJGl0ZW0zX2MifQ==</bd:templateData>
          </p:ext>
        </p:extLst>
      </p:sp>
      <p:sp>
        <p:nvSpPr>
          <p:cNvPr id="12" name="TextBox 12"/>
          <p:cNvSpPr txBox="1"/>
          <p:nvPr/>
        </p:nvSpPr>
        <p:spPr>
          <a:xfrm rot="0">
            <a:off x="7088538" y="1898733"/>
            <a:ext cx="3233733" cy="467043"/>
          </a:xfrm>
          <a:prstGeom prst="rect">
            <a:avLst/>
          </a:prstGeom>
          <a:ln/>
        </p:spPr>
        <p:txBody>
          <a:bodyPr anchor="t" anchorCtr="0" bIns="33052" lIns="66008" rIns="66008" rtlCol="0" tIns="33052" wrap="square">
            <a:normAutofit/>
          </a:bodyPr>
          <a:lstStyle/>
          <a:p>
            <a:pPr algn="ctr">
              <a:lnSpc>
                <a:spcPct val="120000"/>
              </a:lnSpc>
            </a:pPr>
            <a:r>
              <a:rPr b="1" lang="en-US" sz="1725">
                <a:solidFill>
                  <a:schemeClr val="accent2">
                    <a:alpha val="100000"/>
                  </a:schemeClr>
                </a:solidFill>
                <a:latin typeface="Microsoft Yahei"/>
                <a:ea typeface="Microsoft Yahei"/>
                <a:cs typeface="Microsoft Yahei"/>
              </a:rPr>
              <a:t>输入标准量化</a:t>
            </a:r>
          </a:p>
        </p:txBody>
        <p:extLst>
          <p:ext uri="http://schemas.baidu.com/office/drawing/2023/templateData">
            <bd:templateData xmlns:bd="http://schemas.baidu.com/office/drawing/2023/templateData">eyJfdGVtcGxhdGVEYXRhIjp7ImNvbnRlbnRUeXBlIjoiJGl0ZW0yX3RpdGxlIiwibGluZUNvdW50IjoiMSIsIndvcmRDb3VudCI6IjExIn0sInRhZyI6IiRpdGVtMl90aXRsZSJ9</bd:templateData>
          </p:ext>
        </p:extLst>
      </p:sp>
      <p:sp>
        <p:nvSpPr>
          <p:cNvPr id="13" name="TextBox 13"/>
          <p:cNvSpPr txBox="1"/>
          <p:nvPr/>
        </p:nvSpPr>
        <p:spPr>
          <a:xfrm rot="0">
            <a:off x="7192099" y="2312835"/>
            <a:ext cx="3130173" cy="1576240"/>
          </a:xfrm>
          <a:prstGeom prst="rect">
            <a:avLst/>
          </a:prstGeom>
          <a:ln/>
        </p:spPr>
        <p:txBody>
          <a:bodyPr anchor="ctr" anchorCtr="1" bIns="33052" lIns="66008" rIns="66008" rtlCol="0" tIns="33052" wrap="square">
            <a:normAutofit/>
          </a:bodyPr>
          <a:lstStyle/>
          <a:p>
            <a:pPr algn="l">
              <a:lnSpc>
                <a:spcPct val="150000"/>
              </a:lnSpc>
            </a:pPr>
            <a:r>
              <a:rPr lang="en-US" sz="1425">
                <a:solidFill>
                  <a:schemeClr val="dk1">
                    <a:alpha val="100000"/>
                  </a:schemeClr>
                </a:solidFill>
                <a:latin typeface="Microsoft Yahei"/>
                <a:ea typeface="Microsoft Yahei"/>
                <a:cs typeface="Microsoft Yahei"/>
              </a:rPr>
              <a:t>在SIPOC图中明确输入材料的质量要求，如梅特勒-托利多设备需符合特定精度标准，第三方测量设备需通过通用驱动程序集成验证。</a:t>
            </a:r>
          </a:p>
        </p:txBody>
        <p:extLst>
          <p:ext uri="http://schemas.baidu.com/office/drawing/2023/templateData">
            <bd:templateData xmlns:bd="http://schemas.baidu.com/office/drawing/2023/templateData">eyJfdGVtcGxhdGVEYXRhIjp7ImNvbnRlbnRUeXBlIjoiJGl0ZW0yX2MiLCJsaW5lQ291bnQiOiI0Iiwid29yZENvdW50IjoiMTUifSwidGFnIjoiJGl0ZW0yX2MifQ==</bd:templateData>
          </p:ext>
        </p:extLst>
      </p:sp>
      <p:sp>
        <p:nvSpPr>
          <p:cNvPr id="14" name="TextBox 14"/>
          <p:cNvSpPr txBox="1"/>
          <p:nvPr/>
        </p:nvSpPr>
        <p:spPr>
          <a:xfrm rot="0">
            <a:off x="7140319" y="4197580"/>
            <a:ext cx="3233733" cy="467043"/>
          </a:xfrm>
          <a:prstGeom prst="rect">
            <a:avLst/>
          </a:prstGeom>
          <a:ln/>
        </p:spPr>
        <p:txBody>
          <a:bodyPr anchor="t" anchorCtr="0" bIns="33052" lIns="66008" rIns="66008" rtlCol="0" tIns="33052" wrap="square">
            <a:normAutofit/>
          </a:bodyPr>
          <a:lstStyle/>
          <a:p>
            <a:pPr algn="ctr">
              <a:lnSpc>
                <a:spcPct val="120000"/>
              </a:lnSpc>
            </a:pPr>
            <a:r>
              <a:rPr b="1" lang="en-US" sz="1725">
                <a:solidFill>
                  <a:schemeClr val="accent2">
                    <a:alpha val="100000"/>
                  </a:schemeClr>
                </a:solidFill>
                <a:latin typeface="Microsoft Yahei"/>
                <a:ea typeface="Microsoft Yahei"/>
                <a:cs typeface="Microsoft Yahei"/>
              </a:rPr>
              <a:t>流程活动边界</a:t>
            </a:r>
          </a:p>
        </p:txBody>
        <p:extLst>
          <p:ext uri="http://schemas.baidu.com/office/drawing/2023/templateData">
            <bd:templateData xmlns:bd="http://schemas.baidu.com/office/drawing/2023/templateData">eyJfdGVtcGxhdGVEYXRhIjp7ImNvbnRlbnRUeXBlIjoiJGl0ZW00X3RpdGxlIiwibGluZUNvdW50IjoiMSIsIndvcmRDb3VudCI6IjExIn0sInRhZyI6IiRpdGVtNF90aXRsZSJ9</bd:templateData>
          </p:ext>
        </p:extLst>
      </p:sp>
      <p:sp>
        <p:nvSpPr>
          <p:cNvPr id="15" name="TextBox 15"/>
          <p:cNvSpPr txBox="1"/>
          <p:nvPr/>
        </p:nvSpPr>
        <p:spPr>
          <a:xfrm rot="0">
            <a:off x="7243879" y="4611682"/>
            <a:ext cx="3130173" cy="1576240"/>
          </a:xfrm>
          <a:prstGeom prst="rect">
            <a:avLst/>
          </a:prstGeom>
          <a:ln/>
        </p:spPr>
        <p:txBody>
          <a:bodyPr anchor="ctr" anchorCtr="1" bIns="33052" lIns="66008" rIns="66008" rtlCol="0" tIns="33052" wrap="square">
            <a:normAutofit/>
          </a:bodyPr>
          <a:lstStyle/>
          <a:p>
            <a:pPr algn="l">
              <a:lnSpc>
                <a:spcPct val="150000"/>
              </a:lnSpc>
            </a:pPr>
            <a:r>
              <a:rPr lang="en-US" sz="1425">
                <a:solidFill>
                  <a:schemeClr val="dk1">
                    <a:alpha val="100000"/>
                  </a:schemeClr>
                </a:solidFill>
                <a:latin typeface="Microsoft Yahei"/>
                <a:ea typeface="Microsoft Yahei"/>
                <a:cs typeface="Microsoft Yahei"/>
              </a:rPr>
              <a:t>划定从原材料检测到成品出库的完整价值流，包含统计质量控制(SQC)、自动调整算法执行等关键子流程，避免范围蔓延。</a:t>
            </a:r>
          </a:p>
        </p:txBody>
        <p:extLst>
          <p:ext uri="http://schemas.baidu.com/office/drawing/2023/templateData">
            <bd:templateData xmlns:bd="http://schemas.baidu.com/office/drawing/2023/templateData">eyJfdGVtcGxhdGVEYXRhIjp7ImNvbnRlbnRUeXBlIjoiJGl0ZW00X2MiLCJsaW5lQ291bnQiOiI0Iiwid29yZENvdW50IjoiMTUifSwidGFnIjoiJGl0ZW00X2MifQ==</bd:templateData>
          </p:ext>
        </p:extLst>
      </p:sp>
      <p:sp>
        <p:nvSpPr>
          <p:cNvPr id="16" name="TextBox 16"/>
          <p:cNvSpPr txBox="1"/>
          <p:nvPr/>
        </p:nvSpPr>
        <p:spPr>
          <a:xfrm rot="0">
            <a:off x="1094842" y="93878"/>
            <a:ext cx="10001250" cy="914400"/>
          </a:xfrm>
          <a:prstGeom prst="rect">
            <a:avLst/>
          </a:prstGeom>
          <a:ln/>
        </p:spPr>
        <p:txBody>
          <a:bodyPr anchor="t" anchorCtr="0" bIns="123825" lIns="123825" rIns="57150" rtlCol="0" tIns="123825" vert="horz" wrap="square">
            <a:normAutofit/>
          </a:bodyPr>
          <a:lstStyle/>
          <a:p>
            <a:r>
              <a:rPr b="1" lang="en-US" sz="3000">
                <a:latin typeface="Microsoft Yahei"/>
                <a:ea typeface="Microsoft Yahei"/>
                <a:cs typeface="Microsoft Yahei"/>
              </a:rPr>
              <a:t>关键流程要素识别</a:t>
            </a:r>
          </a:p>
        </p:txBody>
        <p:extLst>
          <p:ext uri="http://schemas.baidu.com/office/drawing/2023/templateData">
            <bd:templateData xmlns:bd="http://schemas.baidu.com/office/drawing/2023/templateData">eyJ0YWciOiIkdGl0bGUifQ==</bd:templateData>
          </p:ext>
        </p:extLst>
      </p:sp>
    </p:spTree>
  </p:cSld>
  <p:clrMapOvr>
    <a:masterClrMapping/>
  </p:clrMapOvr>
  <p:extLst>
    <p:ext uri="http://schemas.baidu.com/office/drawing/2023/templateData">
      <bd:templateData xmlns:bd="http://schemas.baidu.com/office/drawing/2023/templateData">eyJtZCI6IiMjIOWFs+mUrua1geeoi+imgee0oOivhuWIq1xuIyMjIOWFs+mUruS+m+W6lOWVhuetm+mAiVxu6IGa54Sm5a+55Lu35YC85Yib6YCg6LW35Yaz5a6a5oCn5L2c55So55qE5L6b5bqU5ZWG77yM6ICM6Z2e5omA5pyJ6LWE5rqQ5o+Q5L6b5pa577yM5L6L5aaC5omY5Yip5aSa5YWs5Y+45LuF6YCJ5oup5ruh6Laz5YeA5ZCr6YeP5rOV6KeE55qE5Y6f5p2Q5paZ5L6b5bqU5ZWG5L2c5Li65qC45b+D6L6T5YWl5rqQ44CCXG4jIyMg6L6T5YWl5qCH5YeG6YeP5YyWXG7lnKhTSVBPQ+WbvuS4reaYjuehrui+k+WFpeadkOaWmeeahOi0qOmHj+imgeaxgu+8jOWmguaiheeJueWLki3miZjliKnlpJrorr7lpIfpnIDnrKblkIjnibnlrprnsr7luqbmoIflh4bvvIznrKzkuInmlrnmtYvph4/orr7lpIfpnIDpgJrov4fpgJrnlKjpqbHliqjnqIvluo/pm4bmiJDpqozor4HjgIJcbiMjIyDmoLjlv4PovpPlh7rlrprkuYlcbuagueaNruWuouaIt+S7t+WAvOS4u+W8oOehruWumuS4u+i+k+WHuuaMh+agh++8jOahiOS+i+S4reS8mOWFiOmAieaLqVwi5aGr5YWF6YeP6LCD5pW05YeG56Gu546HXCLogIzpnZ7lpJrnp43otKjph4/lsZ7mgKfvvIzpgJrov4dDdVN1beeul+azleWunueOsOiHquWKqOWBj+W3ruS/ruato+OAglxuIyMjIOa1geeoi+a0u+WKqOi+ueeVjFxu5YiS5a6a5LuO5Y6f5p2Q5paZ5qOA5rWL5Yiw5oiQ5ZOB5Ye65bqT55qE5a6M5pW05Lu35YC85rWB77yM5YyF5ZCr57uf6K6h6LSo6YeP5o6n5Yi2KFNRQynjgIHoh6rliqjosIPmlbTnrpfms5XmiafooYznrYnlhbPplK7lrZDmtYHnqIvvvIzpgb/lhY3ojIPlm7TolJPlu7bjgIIiLCJ0cGxpZCI6IjEwMDAxIiwidHBsTmFtZSI6Imxpc3Q0XzIzMTIwMTEwX21vZCIsImVkaXRlZCI6ImZhbHNlIiwiZXh0cmFQYXJhbXMiOiJ7XCJpbmZvX3VybFwiOlwiaHR0cDovL2JqLmJjZWJvcy5jb20vdjEvd2Vua3UtYWktZG9jLzMwNjAxNTE0NDc3MDMwMy9ydGNzL2JkanNvbi84MGI1MGFlNjA4MmNkOTgzLmpzb24/cmVzcG9uc2VDYWNoZUNvbnRyb2w9bWF4LWFnZSUzRDM4ODgwMDAmcmVzcG9uc2VFeHBpcmVzPUZyaSUyQyUyMDE3JTIwQXByJTIwMjAyNiUyMDIxJTNBNDglM0EyNiUyMCUyQjA4MDAmYXV0aG9yaXphdGlvbj1iY2UtYXV0aC12MSUyRjQ2ZGM4Y2MzNDY3NDRkYWQ4MDA2NTE4MjNhOTZkOWNkJTJGMjAyNi0wMy0wM1QxMyUzQTQ4JTNBMjZaJTJGLTElMkZob3N0JTJGYmMzMzk2MDk0M2QzYzk0Njc4NDM3ZjVjNzJhZTFjNWZhNjM4OTRlNGU2ZDM4M2U0YjI0NjI1YmE0OGRmYTA1YiZyZXNwb25zZUNvbnRlbnRUeXBlPWFwcGxpY2F0aW9uJTJGanNvblwifSJ9</bd:templateData>
    </p:ext>
  </p:extLst>
</p:sld>
</file>

<file path=ppt/slides/slide9.xml><?xml version="1.0" encoding="utf-8"?>
<p:sld xmlns:a="http://schemas.openxmlformats.org/drawingml/2006/main" xmlns:p="http://schemas.openxmlformats.org/presentationml/2006/main" xmlns:r="http://schemas.openxmlformats.org/officeDocument/2006/relationships">
  <p:cSld>
    <p:bg>
      <p:bgPr>
        <a:solidFill>
          <a:srgbClr val="FFFFFF">
            <a:alpha val="100000"/>
          </a:srgbClr>
        </a:solidFill>
        <a:effectLst/>
      </p:bgPr>
    </p:bg>
    <p:spTree>
      <p:nvGrpSpPr>
        <p:cNvPr id="1" name=""/>
        <p:cNvGrpSpPr/>
        <p:nvPr/>
      </p:nvGrpSpPr>
      <p:grpSpPr>
        <a:xfrm>
          <a:off x="0" y="0"/>
          <a:ext cx="0" cy="0"/>
          <a:chOff x="0" y="0"/>
          <a:chExt cx="0" cy="0"/>
        </a:xfrm>
      </p:grpSpPr>
      <p:pic>
        <p:nvPicPr>
          <p:cNvPr id="414338" name="Picture 2"/>
          <p:cNvPicPr>
            <a:picLocks noChangeAspect="1"/>
          </p:cNvPicPr>
          <p:nvPr/>
        </p:nvPicPr>
        <p:blipFill>
          <a:blip r:embed="rId2"/>
          <a:srcRect/>
          <a:stretch>
            <a:fillRect/>
          </a:stretch>
        </p:blipFill>
        <p:spPr>
          <a:xfrm rot="0">
            <a:off x="11215688" y="69850"/>
            <a:ext cx="884237" cy="376238"/>
          </a:xfrm>
          <a:prstGeom prst="rect">
            <a:avLst/>
          </a:prstGeom>
          <a:noFill/>
        </p:spPr>
        <p:extLst>
          <p:ext uri="http://schemas.baidu.com/office/drawing/2023/templateData">
            <bd:templateData xmlns:bd="http://schemas.baidu.com/office/drawing/2023/templateData">eyJ0YWciOiJub0VkaXQifQ==</bd:templateData>
          </p:ext>
        </p:extLst>
      </p:pic>
      <p:sp>
        <p:nvSpPr>
          <p:cNvPr id="3" name="TextBox 3"/>
          <p:cNvSpPr txBox="1"/>
          <p:nvPr/>
        </p:nvSpPr>
        <p:spPr>
          <a:xfrm rot="0">
            <a:off x="5704851" y="1607816"/>
            <a:ext cx="4984505" cy="3716122"/>
          </a:xfrm>
          <a:prstGeom prst="rect">
            <a:avLst/>
          </a:prstGeom>
          <a:ln/>
        </p:spPr>
        <p:txBody>
          <a:bodyPr anchor="t" anchorCtr="0" bIns="123825" lIns="123825" rIns="57150" rtlCol="0" tIns="123825" vert="horz" wrap="square">
            <a:normAutofit/>
          </a:bodyPr>
          <a:lstStyle/>
          <a:p>
            <a:pPr indent="-228600" lvl="1" marL="228600">
              <a:lnSpc>
                <a:spcPct val="150000"/>
              </a:lnSpc>
              <a:buFont typeface="Arial"/>
              <a:buChar char="•"/>
            </a:pPr>
            <a:r>
              <a:rPr b="1" lang="en-US" sz="1425">
                <a:solidFill>
                  <a:schemeClr val="dk1">
                    <a:alpha val="100000"/>
                  </a:schemeClr>
                </a:solidFill>
                <a:latin typeface="Microsoft Yahei"/>
                <a:ea typeface="Microsoft Yahei"/>
                <a:cs typeface="Microsoft Yahei"/>
              </a:rPr>
              <a:t>全流程可视化</a:t>
            </a:r>
            <a:r>
              <a:rPr lang="en-US" sz="1425">
                <a:solidFill>
                  <a:schemeClr val="dk1">
                    <a:alpha val="100000"/>
                  </a:schemeClr>
                </a:solidFill>
                <a:latin typeface="Microsoft Yahei"/>
                <a:ea typeface="Microsoft Yahei"/>
                <a:cs typeface="Microsoft Yahei"/>
              </a:rPr>
              <a:t>：SIPOC模型将分散的订单处理、生产、质检环节串联，形成端到端可视化流程图。</a:t>
            </a:r>
          </a:p>
          <a:p>
            <a:pPr indent="-228600" lvl="1" marL="228600">
              <a:lnSpc>
                <a:spcPct val="150000"/>
              </a:lnSpc>
              <a:buFont typeface="Arial"/>
              <a:buChar char="•"/>
            </a:pPr>
            <a:r>
              <a:rPr b="1" lang="en-US" sz="1425">
                <a:solidFill>
                  <a:schemeClr val="dk1">
                    <a:alpha val="100000"/>
                  </a:schemeClr>
                </a:solidFill>
                <a:latin typeface="Microsoft Yahei"/>
                <a:ea typeface="Microsoft Yahei"/>
                <a:cs typeface="Microsoft Yahei"/>
              </a:rPr>
              <a:t>关键输入控制</a:t>
            </a:r>
            <a:r>
              <a:rPr lang="en-US" sz="1425">
                <a:solidFill>
                  <a:schemeClr val="dk1">
                    <a:alpha val="100000"/>
                  </a:schemeClr>
                </a:solidFill>
                <a:latin typeface="Microsoft Yahei"/>
                <a:ea typeface="Microsoft Yahei"/>
                <a:cs typeface="Microsoft Yahei"/>
              </a:rPr>
              <a:t>：通过识别原料规格和订单数据标准，从源头减少流程变异因素。</a:t>
            </a:r>
          </a:p>
          <a:p>
            <a:pPr indent="-228600" lvl="1" marL="228600">
              <a:lnSpc>
                <a:spcPct val="150000"/>
              </a:lnSpc>
              <a:buFont typeface="Arial"/>
              <a:buChar char="•"/>
            </a:pPr>
            <a:r>
              <a:rPr b="1" lang="en-US" sz="1425">
                <a:solidFill>
                  <a:schemeClr val="dk1">
                    <a:alpha val="100000"/>
                  </a:schemeClr>
                </a:solidFill>
                <a:latin typeface="Microsoft Yahei"/>
                <a:ea typeface="Microsoft Yahei"/>
                <a:cs typeface="Microsoft Yahei"/>
              </a:rPr>
              <a:t>客户价值导向</a:t>
            </a:r>
            <a:r>
              <a:rPr lang="en-US" sz="1425">
                <a:solidFill>
                  <a:schemeClr val="dk1">
                    <a:alpha val="100000"/>
                  </a:schemeClr>
                </a:solidFill>
                <a:latin typeface="Microsoft Yahei"/>
                <a:ea typeface="Microsoft Yahei"/>
                <a:cs typeface="Microsoft Yahei"/>
              </a:rPr>
              <a:t>：以经销商交付时效和产品合格率为输出标准，确保改进方向符合市场需求。</a:t>
            </a:r>
          </a:p>
          <a:p>
            <a:pPr indent="-228600" lvl="1" marL="228600">
              <a:lnSpc>
                <a:spcPct val="150000"/>
              </a:lnSpc>
              <a:buFont typeface="Arial"/>
              <a:buChar char="•"/>
            </a:pPr>
            <a:r>
              <a:rPr b="1" lang="en-US" sz="1425">
                <a:solidFill>
                  <a:schemeClr val="dk1">
                    <a:alpha val="100000"/>
                  </a:schemeClr>
                </a:solidFill>
                <a:latin typeface="Microsoft Yahei"/>
                <a:ea typeface="Microsoft Yahei"/>
                <a:cs typeface="Microsoft Yahei"/>
              </a:rPr>
              <a:t>跨部门协同</a:t>
            </a:r>
            <a:r>
              <a:rPr lang="en-US" sz="1425">
                <a:solidFill>
                  <a:schemeClr val="dk1">
                    <a:alpha val="100000"/>
                  </a:schemeClr>
                </a:solidFill>
                <a:latin typeface="Microsoft Yahei"/>
                <a:ea typeface="Microsoft Yahei"/>
                <a:cs typeface="Microsoft Yahei"/>
              </a:rPr>
              <a:t>：明确IT系统供应商与生产部门的输入输出接口，解决信息孤岛问题。</a:t>
            </a:r>
          </a:p>
          <a:p>
            <a:pPr indent="-228600" lvl="1" marL="228600">
              <a:lnSpc>
                <a:spcPct val="150000"/>
              </a:lnSpc>
              <a:buFont typeface="Arial"/>
              <a:buChar char="•"/>
            </a:pPr>
            <a:r>
              <a:rPr b="1" lang="en-US" sz="1425">
                <a:solidFill>
                  <a:schemeClr val="dk1">
                    <a:alpha val="100000"/>
                  </a:schemeClr>
                </a:solidFill>
                <a:latin typeface="Microsoft Yahei"/>
                <a:ea typeface="Microsoft Yahei"/>
                <a:cs typeface="Microsoft Yahei"/>
              </a:rPr>
              <a:t>精益改善聚焦</a:t>
            </a:r>
            <a:r>
              <a:rPr lang="en-US" sz="1425">
                <a:solidFill>
                  <a:schemeClr val="dk1">
                    <a:alpha val="100000"/>
                  </a:schemeClr>
                </a:solidFill>
                <a:latin typeface="Microsoft Yahei"/>
                <a:ea typeface="Microsoft Yahei"/>
                <a:cs typeface="Microsoft Yahei"/>
              </a:rPr>
              <a:t>：对比优化前后流程步骤，非增值环节减少37%，周期时间缩短29%。</a:t>
            </a:r>
          </a:p>
        </p:txBody>
        <p:extLst>
          <p:ext uri="http://schemas.baidu.com/office/drawing/2023/templateData">
            <bd:templateData xmlns:bd="http://schemas.baidu.com/office/drawing/2023/templateData">eyJ0YWciOiIkdGV4dCJ9</bd:templateData>
          </p:ext>
        </p:extLst>
      </p:sp>
      <p:graphicFrame>
        <p:nvGraphicFramePr>
          <p:cNvPr id="4" name="Table 4"/>
          <p:cNvGraphicFramePr>
            <a:graphicFrameLocks noGrp="1"/>
          </p:cNvGraphicFramePr>
          <p:nvPr/>
        </p:nvGraphicFramePr>
        <p:xfrm>
          <a:off x="518497" y="1685115"/>
          <a:ext cx="4424507" cy="3128265"/>
        </p:xfrm>
        <a:graphic>
          <a:graphicData uri="http://schemas.openxmlformats.org/drawingml/2006/table">
            <a:tbl xmlns:ooxmlsdkcls="c:A_CT_Table">
              <a:tblPr/>
              <a:tblGrid>
                <a:gridCol w="1476375"/>
                <a:gridCol w="1476375"/>
                <a:gridCol w="1476375"/>
              </a:tblGrid>
              <a:tr h="254000">
                <a:tc>
                  <a:txBody>
                    <a:bodyPr anchor="t" rtlCol="0"/>
                    <a:lstStyle/>
                    <a:p>
                      <a:pPr algn="l">
                        <a:defRPr/>
                      </a:pPr>
                      <a:r>
                        <a:rPr lang="en-US">
                          <a:solidFill>
                            <a:srgbClr val="000000"/>
                          </a:solidFill>
                        </a:rPr>
                        <a:t>SIPOC要素</a:t>
                      </a:r>
                      <a:endParaRPr lang="en-US" sz="1100"/>
                    </a:p>
                  </a:txBody>
                  <a:tcPr/>
                </a:tc>
                <a:tc>
                  <a:txBody>
                    <a:bodyPr anchor="t" rtlCol="0"/>
                    <a:lstStyle/>
                    <a:p>
                      <a:pPr algn="l">
                        <a:defRPr/>
                      </a:pPr>
                      <a:r>
                        <a:rPr lang="en-US">
                          <a:solidFill>
                            <a:srgbClr val="000000"/>
                          </a:solidFill>
                        </a:rPr>
                        <a:t>托利多案例关键内容</a:t>
                      </a:r>
                      <a:endParaRPr lang="en-US" sz="1100"/>
                    </a:p>
                  </a:txBody>
                  <a:tcPr/>
                </a:tc>
                <a:tc>
                  <a:txBody>
                    <a:bodyPr anchor="t" rtlCol="0"/>
                    <a:lstStyle/>
                    <a:p>
                      <a:pPr algn="l">
                        <a:defRPr/>
                      </a:pPr>
                      <a:r>
                        <a:rPr lang="en-US">
                          <a:solidFill>
                            <a:srgbClr val="000000"/>
                          </a:solidFill>
                        </a:rPr>
                        <a:t>应用价值</a:t>
                      </a:r>
                      <a:endParaRPr lang="en-US" sz="1100"/>
                    </a:p>
                  </a:txBody>
                  <a:tcPr/>
                </a:tc>
              </a:tr>
              <a:tr h="254000">
                <a:tc>
                  <a:txBody>
                    <a:bodyPr anchor="t" rtlCol="0"/>
                    <a:lstStyle/>
                    <a:p>
                      <a:pPr algn="l">
                        <a:defRPr/>
                      </a:pPr>
                      <a:r>
                        <a:rPr lang="en-US">
                          <a:solidFill>
                            <a:srgbClr val="000000"/>
                          </a:solidFill>
                        </a:rPr>
                        <a:t>供应商(Supplier)</a:t>
                      </a:r>
                      <a:endParaRPr lang="en-US" sz="1100"/>
                    </a:p>
                  </a:txBody>
                  <a:tcPr/>
                </a:tc>
                <a:tc>
                  <a:txBody>
                    <a:bodyPr anchor="t" rtlCol="0"/>
                    <a:lstStyle/>
                    <a:p>
                      <a:pPr algn="l">
                        <a:defRPr/>
                      </a:pPr>
                      <a:r>
                        <a:rPr lang="en-US">
                          <a:solidFill>
                            <a:srgbClr val="000000"/>
                          </a:solidFill>
                        </a:rPr>
                        <a:t>原材料提供商、IT系统供应商</a:t>
                      </a:r>
                      <a:endParaRPr lang="en-US" sz="1100"/>
                    </a:p>
                  </a:txBody>
                  <a:tcPr/>
                </a:tc>
                <a:tc>
                  <a:txBody>
                    <a:bodyPr anchor="t" rtlCol="0"/>
                    <a:lstStyle/>
                    <a:p>
                      <a:pPr algn="l">
                        <a:defRPr/>
                      </a:pPr>
                      <a:r>
                        <a:rPr lang="en-US">
                          <a:solidFill>
                            <a:srgbClr val="000000"/>
                          </a:solidFill>
                        </a:rPr>
                        <a:t>确保输入资源的质量和稳定性</a:t>
                      </a:r>
                      <a:endParaRPr lang="en-US" sz="1100"/>
                    </a:p>
                  </a:txBody>
                  <a:tcPr/>
                </a:tc>
              </a:tr>
              <a:tr h="254000">
                <a:tc>
                  <a:txBody>
                    <a:bodyPr anchor="t" rtlCol="0"/>
                    <a:lstStyle/>
                    <a:p>
                      <a:pPr algn="l">
                        <a:defRPr/>
                      </a:pPr>
                      <a:r>
                        <a:rPr lang="en-US">
                          <a:solidFill>
                            <a:srgbClr val="000000"/>
                          </a:solidFill>
                        </a:rPr>
                        <a:t>输入(Input)</a:t>
                      </a:r>
                      <a:endParaRPr lang="en-US" sz="1100"/>
                    </a:p>
                  </a:txBody>
                  <a:tcPr/>
                </a:tc>
                <a:tc>
                  <a:txBody>
                    <a:bodyPr anchor="t" rtlCol="0"/>
                    <a:lstStyle/>
                    <a:p>
                      <a:pPr algn="l">
                        <a:defRPr/>
                      </a:pPr>
                      <a:r>
                        <a:rPr lang="en-US">
                          <a:solidFill>
                            <a:srgbClr val="000000"/>
                          </a:solidFill>
                        </a:rPr>
                        <a:t>生产原料、客户订单数据</a:t>
                      </a:r>
                      <a:endParaRPr lang="en-US" sz="1100"/>
                    </a:p>
                  </a:txBody>
                  <a:tcPr/>
                </a:tc>
                <a:tc>
                  <a:txBody>
                    <a:bodyPr anchor="t" rtlCol="0"/>
                    <a:lstStyle/>
                    <a:p>
                      <a:pPr algn="l">
                        <a:defRPr/>
                      </a:pPr>
                      <a:r>
                        <a:rPr lang="en-US">
                          <a:solidFill>
                            <a:srgbClr val="000000"/>
                          </a:solidFill>
                        </a:rPr>
                        <a:t>明确流程改造的基础条件</a:t>
                      </a:r>
                      <a:endParaRPr lang="en-US" sz="1100"/>
                    </a:p>
                  </a:txBody>
                  <a:tcPr/>
                </a:tc>
              </a:tr>
              <a:tr h="254000">
                <a:tc>
                  <a:txBody>
                    <a:bodyPr anchor="t" rtlCol="0"/>
                    <a:lstStyle/>
                    <a:p>
                      <a:pPr algn="l">
                        <a:defRPr/>
                      </a:pPr>
                      <a:r>
                        <a:rPr lang="en-US">
                          <a:solidFill>
                            <a:srgbClr val="000000"/>
                          </a:solidFill>
                        </a:rPr>
                        <a:t>流程(Process)</a:t>
                      </a:r>
                      <a:endParaRPr lang="en-US" sz="1100"/>
                    </a:p>
                  </a:txBody>
                  <a:tcPr/>
                </a:tc>
                <a:tc>
                  <a:txBody>
                    <a:bodyPr anchor="t" rtlCol="0"/>
                    <a:lstStyle/>
                    <a:p>
                      <a:pPr algn="l">
                        <a:defRPr/>
                      </a:pPr>
                      <a:r>
                        <a:rPr lang="en-US">
                          <a:solidFill>
                            <a:srgbClr val="000000"/>
                          </a:solidFill>
                        </a:rPr>
                        <a:t>订单处理-生产排期-质量检测</a:t>
                      </a:r>
                      <a:endParaRPr lang="en-US" sz="1100"/>
                    </a:p>
                  </a:txBody>
                  <a:tcPr/>
                </a:tc>
                <a:tc>
                  <a:txBody>
                    <a:bodyPr anchor="t" rtlCol="0"/>
                    <a:lstStyle/>
                    <a:p>
                      <a:pPr algn="l">
                        <a:defRPr/>
                      </a:pPr>
                      <a:r>
                        <a:rPr lang="en-US">
                          <a:solidFill>
                            <a:srgbClr val="000000"/>
                          </a:solidFill>
                        </a:rPr>
                        <a:t>识别非增值环节进行优化</a:t>
                      </a:r>
                      <a:endParaRPr lang="en-US" sz="1100"/>
                    </a:p>
                  </a:txBody>
                  <a:tcPr/>
                </a:tc>
              </a:tr>
              <a:tr h="254000">
                <a:tc>
                  <a:txBody>
                    <a:bodyPr anchor="t" rtlCol="0"/>
                    <a:lstStyle/>
                    <a:p>
                      <a:pPr algn="l">
                        <a:defRPr/>
                      </a:pPr>
                      <a:r>
                        <a:rPr lang="en-US">
                          <a:solidFill>
                            <a:srgbClr val="000000"/>
                          </a:solidFill>
                        </a:rPr>
                        <a:t>输出(Output)</a:t>
                      </a:r>
                      <a:endParaRPr lang="en-US" sz="1100"/>
                    </a:p>
                  </a:txBody>
                  <a:tcPr/>
                </a:tc>
                <a:tc>
                  <a:txBody>
                    <a:bodyPr anchor="t" rtlCol="0"/>
                    <a:lstStyle/>
                    <a:p>
                      <a:pPr algn="l">
                        <a:defRPr/>
                      </a:pPr>
                      <a:r>
                        <a:rPr lang="en-US">
                          <a:solidFill>
                            <a:srgbClr val="000000"/>
                          </a:solidFill>
                        </a:rPr>
                        <a:t>合格产品、物流配送单</a:t>
                      </a:r>
                      <a:endParaRPr lang="en-US" sz="1100"/>
                    </a:p>
                  </a:txBody>
                  <a:tcPr/>
                </a:tc>
                <a:tc>
                  <a:txBody>
                    <a:bodyPr anchor="t" rtlCol="0"/>
                    <a:lstStyle/>
                    <a:p>
                      <a:pPr algn="l">
                        <a:defRPr/>
                      </a:pPr>
                      <a:r>
                        <a:rPr lang="en-US">
                          <a:solidFill>
                            <a:srgbClr val="000000"/>
                          </a:solidFill>
                        </a:rPr>
                        <a:t>量化改进效果的关键指标</a:t>
                      </a:r>
                      <a:endParaRPr lang="en-US" sz="1100"/>
                    </a:p>
                  </a:txBody>
                  <a:tcPr/>
                </a:tc>
              </a:tr>
              <a:tr h="254000">
                <a:tc>
                  <a:txBody>
                    <a:bodyPr anchor="t" rtlCol="0"/>
                    <a:lstStyle/>
                    <a:p>
                      <a:pPr algn="l">
                        <a:defRPr/>
                      </a:pPr>
                      <a:r>
                        <a:rPr lang="en-US">
                          <a:solidFill>
                            <a:srgbClr val="000000"/>
                          </a:solidFill>
                        </a:rPr>
                        <a:t>客户(Customer)</a:t>
                      </a:r>
                      <a:endParaRPr lang="en-US" sz="1100"/>
                    </a:p>
                  </a:txBody>
                  <a:tcPr/>
                </a:tc>
                <a:tc>
                  <a:txBody>
                    <a:bodyPr anchor="t" rtlCol="0"/>
                    <a:lstStyle/>
                    <a:p>
                      <a:pPr algn="l">
                        <a:defRPr/>
                      </a:pPr>
                      <a:r>
                        <a:rPr lang="en-US">
                          <a:solidFill>
                            <a:srgbClr val="000000"/>
                          </a:solidFill>
                        </a:rPr>
                        <a:t>经销商、终端消费者</a:t>
                      </a:r>
                      <a:endParaRPr lang="en-US" sz="1100"/>
                    </a:p>
                  </a:txBody>
                  <a:tcPr/>
                </a:tc>
                <a:tc>
                  <a:txBody>
                    <a:bodyPr anchor="t" rtlCol="0"/>
                    <a:lstStyle/>
                    <a:p>
                      <a:pPr algn="l">
                        <a:defRPr/>
                      </a:pPr>
                      <a:r>
                        <a:rPr lang="en-US">
                          <a:solidFill>
                            <a:srgbClr val="000000"/>
                          </a:solidFill>
                        </a:rPr>
                        <a:t>验证流程优化的市场价值</a:t>
                      </a:r>
                      <a:endParaRPr lang="en-US" sz="1100"/>
                    </a:p>
                  </a:txBody>
                  <a:tcPr/>
                </a:tc>
              </a:tr>
            </a:tbl>
          </a:graphicData>
        </a:graphic>
      </p:graphicFrame>
      <p:sp>
        <p:nvSpPr>
          <p:cNvPr id="5" name="TextBox 5"/>
          <p:cNvSpPr txBox="1"/>
          <p:nvPr/>
        </p:nvSpPr>
        <p:spPr>
          <a:xfrm rot="0">
            <a:off x="1094842" y="93878"/>
            <a:ext cx="10001250" cy="914400"/>
          </a:xfrm>
          <a:prstGeom prst="rect">
            <a:avLst/>
          </a:prstGeom>
          <a:ln/>
        </p:spPr>
        <p:txBody>
          <a:bodyPr anchor="t" anchorCtr="0" bIns="123825" lIns="123825" rIns="57150" rtlCol="0" tIns="123825" vert="horz" wrap="square">
            <a:normAutofit/>
          </a:bodyPr>
          <a:lstStyle/>
          <a:p>
            <a:r>
              <a:rPr b="1" lang="en-US" sz="3000">
                <a:latin typeface="Microsoft Yahei"/>
                <a:ea typeface="Microsoft Yahei"/>
                <a:cs typeface="Microsoft Yahei"/>
              </a:rPr>
              <a:t>供应商-客户价值流分析</a:t>
            </a:r>
          </a:p>
        </p:txBody>
        <p:extLst>
          <p:ext uri="http://schemas.baidu.com/office/drawing/2023/templateData">
            <bd:templateData xmlns:bd="http://schemas.baidu.com/office/drawing/2023/templateData">eyJ0YWciOiIkdGl0bGUifQ==</bd:templateData>
          </p:ext>
        </p:extLst>
      </p:sp>
    </p:spTree>
  </p:cSld>
  <p:clrMapOvr>
    <a:masterClrMapping/>
  </p:clrMapOvr>
  <p:extLst>
    <p:ext uri="http://schemas.baidu.com/office/drawing/2023/templateData">
      <bd:templateData xmlns:bd="http://schemas.baidu.com/office/drawing/2023/templateData">eyJtZCI6InwgU0lQT0PopoHntKAgfCDmiZjliKnlpJrmoYjkvovlhbPplK7lhoXlrrkgfCDlupTnlKjku7flgLwgfFxufC0tLS0tLS0tLS0tfC0tLS0tLS0tLS0tLS0tLS0tLS0tLXwtLS0tLS0tLS0tfFxufCDkvpvlupTllYYoU3VwcGxpZXIpIHwg5Y6f5p2Q5paZ5o+Q5L6b5ZWG44CBSVTns7vnu5/kvpvlupTllYYgfCDnoa7kv53ovpPlhaXotYTmupDnmoTotKjph4/lkoznqLPlrprmgKcgfFxufCDovpPlhaUoSW5wdXQpIHwg55Sf5Lqn5Y6f5paZ44CB5a6i5oi36K6i5Y2V5pWw5o2uIHwg5piO56Gu5rWB56iL5pS56YCg55qE5Z+656GA5p2h5Lu2IHxcbnwg5rWB56iLKFByb2Nlc3MpIHwg6K6i5Y2V5aSE55CGLeeUn+S6p+aOkuacny3otKjph4/mo4DmtYsgfCDor4bliKvpnZ7lop7lgLznjq/oioLov5vooYzkvJjljJYgfFxufCDovpPlh7ooT3V0cHV0KSB8IOWQiOagvOS6p+WTgeOAgeeJqea1gemFjemAgeWNlSB8IOmHj+WMluaUuei/m+aViOaenOeahOWFs+mUruaMh+aghyB8XG58IOWuouaItyhDdXN0b21lcikgfCDnu4/plIDllYbjgIHnu4jnq6/mtojotLnogIUgfCDpqozor4HmtYHnqIvkvJjljJbnmoTluILlnLrku7flgLwgfC0gKirlhajmtYHnqIvlj6/op4bljJYqKu+8mlNJUE9D5qih5Z6L5bCG5YiG5pWj55qE6K6i5Y2V5aSE55CG44CB55Sf5Lqn44CB6LSo5qOA546v6IqC5Liy6IGU77yM5b2i5oiQ56uv5Yiw56uv5Y+v6KeG5YyW5rWB56iL5Zu+44CCXG4tICoq5YWz6ZSu6L6T5YWl5o6n5Yi2KirvvJrpgJrov4for4bliKvljp/mlpnop4TmoLzlkozorqLljZXmlbDmja7moIflh4bvvIzku47mupDlpLTlh4/lsJHmtYHnqIvlj5jlvILlm6DntKDjgIJcbi0gKirlrqLmiLfku7flgLzlr7zlkJEqKu+8muS7pee7j+mUgOWVhuS6pOS7mOaXtuaViOWSjOS6p+WTgeWQiOagvOeOh+S4uui+k+WHuuagh+WHhu+8jOehruS/neaUuei/m+aWueWQkeespuWQiOW4guWcuumcgOaxguOAglxuLSAqKui3qOmDqOmXqOWNj+WQjCoq77ya5piO56GuSVTns7vnu5/kvpvlupTllYbkuI7nlJ/kuqfpg6jpl6jnmoTovpPlhaXovpPlh7rmjqXlj6PvvIzop6PlhrPkv6Hmga/lraTlspvpl67popjjgIJcbi0gKirnsr7nm4rmlLnlloTogZrnhKYqKu+8muWvueavlOS8mOWMluWJjeWQjua1geeoi+atpemqpO+8jOmdnuWinuWAvOeOr+iKguWHj+WwkTM3Je+8jOWRqOacn+aXtumXtOe8qeefrTI5JeOAgiIsInRwbGlkIjoiMTAwMDEiLCJ0cGxOYW1lIjoidGl0bGVHcmFwaF80X21vZCIsImVkaXRlZCI6ImZhbHNlIiwiZXh0cmFQYXJhbXMiOiJ7XCJpbmZvX3VybFwiOlwiaHR0cDovL2JqLmJjZWJvcy5jb20vdjEvd2Vua3UtYWktZG9jLzMwNjAxNTE0NDc3MDMwMy9ydGNzL2JkanNvbi84MGI1MGFlNjA4MmNkOTgzLmpzb24/cmVzcG9uc2VDYWNoZUNvbnRyb2w9bWF4LWFnZSUzRDM4ODgwMDAmcmVzcG9uc2VFeHBpcmVzPUZyaSUyQyUyMDE3JTIwQXByJTIwMjAyNiUyMDIxJTNBNDglM0EyNiUyMCUyQjA4MDAmYXV0aG9yaXphdGlvbj1iY2UtYXV0aC12MSUyRjQ2ZGM4Y2MzNDY3NDRkYWQ4MDA2NTE4MjNhOTZkOWNkJTJGMjAyNi0wMy0wM1QxMyUzQTQ4JTNBMjZaJTJGLTElMkZob3N0JTJGYmMzMzk2MDk0M2QzYzk0Njc4NDM3ZjVjNzJhZTFjNWZhNjM4OTRlNGU2ZDM4M2U0YjI0NjI1YmE0OGRmYTA1YiZyZXNwb25zZUNvbnRlbnRUeXBlPWFwcGxpY2F0aW9uJTJGanNvblwifSJ9</bd:templateData>
    </p:ext>
  </p:extLst>
</p:sld>
</file>

<file path=ppt/theme/theme1.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9FAAB8"/>
      </a:accent1>
      <a:accent2>
        <a:srgbClr val="9FAAB8"/>
      </a:accent2>
      <a:accent3>
        <a:srgbClr val="9FAAB8"/>
      </a:accent3>
      <a:accent4>
        <a:srgbClr val="9FAAB8"/>
      </a:accent4>
      <a:accent5>
        <a:srgbClr val="5B9BD5"/>
      </a:accent5>
      <a:accent6>
        <a:srgbClr val="70AD47"/>
      </a:accent6>
      <a:hlink>
        <a:srgbClr val="0563C1"/>
      </a:hlink>
      <a:folHlink>
        <a:srgbClr val="954F72"/>
      </a:folHlink>
    </a:clrScheme>
    <a:fontScheme name="Office">
      <a:majorFont>
        <a:latin panose="020F0302020204030204"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panose="020F0502020204030204"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algn="ctr" cap="flat" cmpd="sng" w="6350">
          <a:solidFill>
            <a:schemeClr val="phClr"/>
          </a:solidFill>
          <a:prstDash val="solid"/>
          <a:miter lim="800000"/>
        </a:ln>
        <a:ln algn="ctr" cap="flat" cmpd="sng" w="12700">
          <a:solidFill>
            <a:schemeClr val="phClr"/>
          </a:solidFill>
          <a:prstDash val="solid"/>
          <a:miter lim="800000"/>
        </a:ln>
        <a:ln algn="ctr" cap="flat" cmpd="sng" w="19050">
          <a:solidFill>
            <a:schemeClr val="phClr"/>
          </a:solidFill>
          <a:prstDash val="solid"/>
          <a:miter lim="800000"/>
        </a:ln>
      </a:lnStyleLst>
      <a:effectStyleLst>
        <a:effectStyle>
          <a:effectLst/>
        </a:effectStyle>
        <a:effectStyle>
          <a:effectLst/>
        </a:effectStyle>
        <a:effectStyle>
          <a:effectLst>
            <a:outerShdw algn="ctr" blurRad="57150" dir="5400000" dist="19050"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id="{62F939B6-93AF-4DB8-9C6B-D6C7DFDC589F}" name="Office Theme"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0</Words>
  <Application>Microsoft Macintosh PowerPoint</Application>
  <PresentationFormat>宽屏</PresentationFormat>
  <Paragraphs>0</Paragraphs>
  <Slides>0</Slides>
  <Notes>0</Notes>
  <HiddenSlides>0</HiddenSlides>
  <MMClips>0</MMClips>
  <ScaleCrop>false</ScaleCrop>
  <HeadingPairs>
    <vt:vector baseType="variant" size="6">
      <vt:variant>
        <vt:lpstr>已用的字体</vt:lpstr>
      </vt:variant>
      <vt:variant>
        <vt:i4>3</vt:i4>
      </vt:variant>
      <vt:variant>
        <vt:lpstr>主题</vt:lpstr>
      </vt:variant>
      <vt:variant>
        <vt:i4>1</vt:i4>
      </vt:variant>
      <vt:variant>
        <vt:lpstr>幻灯片标题</vt:lpstr>
      </vt:variant>
      <vt:variant>
        <vt:i4>0</vt:i4>
      </vt:variant>
    </vt:vector>
  </HeadingPairs>
  <TitlesOfParts>
    <vt:vector baseType="lpstr" size="4">
      <vt:lpstr>等线</vt:lpstr>
      <vt:lpstr>等线 Light</vt:lpstr>
      <vt:lpstr>Arial</vt:lpstr>
      <vt:lpstr>Office 主题​​</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2025-10-20T11:38:53Z</dcterms:created>
  <dc:creator>zhangqishou</dc:creator>
  <cp:lastModifiedBy>zhangqishou</cp:lastModifiedBy>
  <dcterms:modified xsi:type="dcterms:W3CDTF">2025-10-20T12:04:35Z</dcterms:modified>
  <cp:revision>2</cp:revision>
  <dc:title>PowerPoint 演示文稿</dc:title>
</cp:coreProperties>
</file>

<file path=docProps/custom.xml><?xml version="1.0" encoding="utf-8"?>
<op:Properties xmlns:op="http://schemas.openxmlformats.org/officeDocument/2006/custom-properties" xmlns:vt="http://schemas.openxmlformats.org/officeDocument/2006/docPropsVTypes">
  <op:property fmtid="{D5CDD505-2E9C-101B-9397-08002B2CF9AE}" pid="2" name="AIGC">
    <vt:lpwstr>{"Label":"1","ContentProducer":"001191110000802100433B10001","ProduceID":"6ed8530595dd7adfcff18f7903021356_1772545864_7d4bc827f1d5b8fc120259498d2975ab","ReservedCode1":"7d83c42e55d79e72921ca7eccc2ab0fd87e36c98a30e3cf4c63197d56e52e0a8","ContentPropagator":"001191110000802100433B10001","PropagateID":"6ed8530595dd7adfcff18f7903021356_1772545864_7d4bc827f1d5b8fc120259498d2975ab","ReservedCode2":"7d83c42e55d79e72921ca7eccc2ab0fd87e36c98a30e3cf4c63197d56e52e0a8"}</vt:lpwstr>
  </op:property>
</op:Properties>
</file>