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defRPr sz="4400">
                <a:solidFill>
                  <a:srgbClr val="2F5496"/>
                </a:solidFill>
              </a:defRPr>
            </a:pPr>
            <a:r>
              <a:t>5S现场管理法培训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t>卓越质量智库 · V1.0</a:t>
            </a:r>
          </a:p>
          <a:p>
            <a:r>
              <a:t>2026年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培训目录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1. 什么是5S？</a:t>
            </a:r>
          </a:p>
          <a:p>
            <a:r>
              <a:t>2. 为什么推行5S？</a:t>
            </a:r>
          </a:p>
          <a:p>
            <a:r>
              <a:t>3. 5S核心执行标准</a:t>
            </a:r>
          </a:p>
          <a:p>
            <a:r>
              <a:t>4. 推行步骤与工具</a:t>
            </a:r>
          </a:p>
          <a:p>
            <a:r>
              <a:t>5. 考核与激励机制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5S的核心定义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sz="half"/>
          </p:nvPr>
        </p:nvSpPr>
        <p:spPr/>
        <p:txBody>
          <a:bodyPr/>
          <a:lstStyle/>
          <a:p>
            <a:r>
              <a:t>■ 整理 (Seiri)</a:t>
            </a:r>
          </a:p>
          <a:p>
            <a:r>
              <a:t>区分要与不要</a:t>
            </a:r>
          </a:p>
          <a:p>
            <a:r>
              <a:t>■ 整顿 (Seiton)</a:t>
            </a:r>
          </a:p>
          <a:p>
            <a:r>
              <a:t>定置管理，物归原位</a:t>
            </a:r>
          </a:p>
          <a:p>
            <a:r>
              <a:t>■ 清扫 (Seiso)</a:t>
            </a:r>
          </a:p>
          <a:p>
            <a:r>
              <a:t>清除脏污，点检设备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2" sz="half"/>
          </p:nvPr>
        </p:nvSpPr>
        <p:spPr/>
        <p:txBody>
          <a:bodyPr/>
          <a:lstStyle/>
          <a:p>
            <a:r>
              <a:t>■ 清洁 (Seiketsu)</a:t>
            </a:r>
          </a:p>
          <a:p>
            <a:r>
              <a:t>制度化，标准化</a:t>
            </a:r>
          </a:p>
          <a:p>
            <a:r>
              <a:t>■ 素养 (Shitsuke)</a:t>
            </a:r>
          </a:p>
          <a:p>
            <a:r>
              <a:t>养成习惯，以人为本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现场执行标准示例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  <a:p>
            <a:pPr>
              <a:defRPr b="1"/>
            </a:pPr>
            <a:r>
              <a:t>整理：工作台面非必需品不超过1件</a:t>
            </a:r>
          </a:p>
          <a:p>
            <a:r>
              <a:t>整顿：工具挂放高度不超过1.5米，有清晰标识</a:t>
            </a:r>
          </a:p>
          <a:p>
            <a:r>
              <a:t>清扫：设备表面无油污，地面无积水、无杂物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5S始于素养，终于素养！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t>谢谢观看 · 卓越质量智库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5S员工培训课件</dc:title>
  <dc:subject/>
  <dc:creator>卓越质量智库</dc:creator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