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Lst>
  <p:sldIdLst>
    <p:sldId id="308" r:id="rId2"/>
    <p:sldId id="309" r:id="rId3"/>
    <p:sldId id="310" r:id="rId8"/>
    <p:sldId id="311" r:id="rId9"/>
    <p:sldId id="312" r:id="rId10"/>
    <p:sldId id="313" r:id="rId11"/>
    <p:sldId id="314" r:id="rId12"/>
    <p:sldId id="315" r:id="rId13"/>
    <p:sldId id="316" r:id="rId14"/>
    <p:sldId id="317" r:id="rId15"/>
    <p:sldId id="318" r:id="rId16"/>
    <p:sldId id="319" r:id="rId17"/>
    <p:sldId id="320" r:id="rId18"/>
    <p:sldId id="321" r:id="rId19"/>
    <p:sldId id="322" r:id="rId20"/>
    <p:sldId id="323" r:id="rId21"/>
    <p:sldId id="324" r:id="rId22"/>
    <p:sldId id="325" r:id="rId23"/>
    <p:sldId id="326" r:id="rId24"/>
    <p:sldId id="327" r:id="rId25"/>
    <p:sldId id="328" r:id="rId26"/>
    <p:sldId id="329" r:id="rId27"/>
    <p:sldId id="330" r:id="rId28"/>
    <p:sldId id="331" r:id="rId29"/>
    <p:sldId id="332" r:id="rId30"/>
    <p:sldId id="333" r:id="rId31"/>
    <p:sldId id="334" r:id="rId32"/>
    <p:sldId id="335" r:id="rId33"/>
    <p:sldId id="336" r:id="rId34"/>
    <p:sldId id="337" r:id="rId35"/>
    <p:sldId id="338" r:id="rId36"/>
    <p:sldId id="339" r:id="rId37"/>
    <p:sldId id="340"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A7E0"/>
    <a:srgbClr val="0067B4"/>
    <a:srgbClr val="00B0F0"/>
    <a:srgbClr val="2F5EB0"/>
    <a:srgbClr val="0070C0"/>
    <a:srgbClr val="735F61"/>
    <a:srgbClr val="D36C6E"/>
    <a:srgbClr val="C00000"/>
    <a:srgbClr val="C12E31"/>
    <a:srgbClr val="004B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3" d="100"/>
          <a:sy n="83" d="100"/>
        </p:scale>
        <p:origin x="686"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2" Type="http://schemas.openxmlformats.org/officeDocument/2006/relationships/slide" Target="slides/slide1.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3" Type="http://schemas.openxmlformats.org/officeDocument/2006/relationships/slide" Target="slides/slide2.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sp>
        <p:nvSpPr>
          <p:cNvPr id="2" name="矩形 162">
            <a:extLst>
              <a:ext uri="{FF2B5EF4-FFF2-40B4-BE49-F238E27FC236}">
                <a16:creationId xmlns:a16="http://schemas.microsoft.com/office/drawing/2014/main" id="{54D50967-B556-DFEB-971F-37A0AE2F7D5A}"/>
              </a:ext>
            </a:extLst>
          </p:cNvPr>
          <p:cNvSpPr/>
          <p:nvPr userDrawn="1"/>
        </p:nvSpPr>
        <p:spPr>
          <a:xfrm>
            <a:off x="0" y="3310036"/>
            <a:ext cx="12192000" cy="3547963"/>
          </a:xfrm>
          <a:prstGeom prst="rect">
            <a:avLst/>
          </a:prstGeom>
          <a:solidFill>
            <a:srgbClr val="2E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Group 49">
            <a:extLst>
              <a:ext uri="{FF2B5EF4-FFF2-40B4-BE49-F238E27FC236}">
                <a16:creationId xmlns:a16="http://schemas.microsoft.com/office/drawing/2014/main" id="{A1E2C3C3-B061-0CEA-510F-30E84C6C521F}"/>
              </a:ext>
            </a:extLst>
          </p:cNvPr>
          <p:cNvGrpSpPr/>
          <p:nvPr userDrawn="1"/>
        </p:nvGrpSpPr>
        <p:grpSpPr>
          <a:xfrm>
            <a:off x="9005080" y="2762420"/>
            <a:ext cx="1248414" cy="1125587"/>
            <a:chOff x="460611" y="3015568"/>
            <a:chExt cx="1248414" cy="1125587"/>
          </a:xfrm>
        </p:grpSpPr>
        <p:sp>
          <p:nvSpPr>
            <p:cNvPr id="10" name="Freeform 5">
              <a:extLst>
                <a:ext uri="{FF2B5EF4-FFF2-40B4-BE49-F238E27FC236}">
                  <a16:creationId xmlns:a16="http://schemas.microsoft.com/office/drawing/2014/main" id="{FC1A877C-CA0F-784C-F7BB-108BCA06132F}"/>
                </a:ext>
              </a:extLst>
            </p:cNvPr>
            <p:cNvSpPr>
              <a:spLocks/>
            </p:cNvSpPr>
            <p:nvPr userDrawn="1"/>
          </p:nvSpPr>
          <p:spPr bwMode="auto">
            <a:xfrm>
              <a:off x="460611" y="3015568"/>
              <a:ext cx="1248414" cy="112558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p:spPr>
          <p:txBody>
            <a:bodyPr vert="horz" wrap="square" lIns="96416" tIns="48208" rIns="96416" bIns="48208" numCol="1" anchor="t" anchorCtr="0" compatLnSpc="1">
              <a:prstTxWarp prst="textNoShape">
                <a:avLst/>
              </a:prstTxWarp>
            </a:bodyPr>
            <a:lstStyle/>
            <a:p>
              <a:endParaRPr lang="zh-CN" altLang="en-US"/>
            </a:p>
          </p:txBody>
        </p:sp>
        <p:sp>
          <p:nvSpPr>
            <p:cNvPr id="11" name="KSO_Shape">
              <a:extLst>
                <a:ext uri="{FF2B5EF4-FFF2-40B4-BE49-F238E27FC236}">
                  <a16:creationId xmlns:a16="http://schemas.microsoft.com/office/drawing/2014/main" id="{F384005D-24AB-921D-A2E5-FB6C25592E5D}"/>
                </a:ext>
              </a:extLst>
            </p:cNvPr>
            <p:cNvSpPr>
              <a:spLocks/>
            </p:cNvSpPr>
            <p:nvPr userDrawn="1"/>
          </p:nvSpPr>
          <p:spPr bwMode="auto">
            <a:xfrm>
              <a:off x="766259" y="3344213"/>
              <a:ext cx="617535" cy="468296"/>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2F5EB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7" name="Title 28">
            <a:extLst>
              <a:ext uri="{FF2B5EF4-FFF2-40B4-BE49-F238E27FC236}">
                <a16:creationId xmlns:a16="http://schemas.microsoft.com/office/drawing/2014/main" id="{1554380B-ABC7-DB8F-F168-37EF4D83C26A}"/>
              </a:ext>
            </a:extLst>
          </p:cNvPr>
          <p:cNvSpPr>
            <a:spLocks noGrp="1"/>
          </p:cNvSpPr>
          <p:nvPr>
            <p:ph type="title" hasCustomPrompt="1"/>
          </p:nvPr>
        </p:nvSpPr>
        <p:spPr bwMode="gray">
          <a:xfrm>
            <a:off x="1187022" y="1754827"/>
            <a:ext cx="10642301"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4400" kern="1200" cap="none" spc="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8" name="Subtitle 2">
            <a:extLst>
              <a:ext uri="{FF2B5EF4-FFF2-40B4-BE49-F238E27FC236}">
                <a16:creationId xmlns:a16="http://schemas.microsoft.com/office/drawing/2014/main" id="{2722EBE0-EBBC-350E-465A-07CB00C3677C}"/>
              </a:ext>
            </a:extLst>
          </p:cNvPr>
          <p:cNvSpPr>
            <a:spLocks noGrp="1"/>
          </p:cNvSpPr>
          <p:nvPr>
            <p:ph type="subTitle" idx="1"/>
          </p:nvPr>
        </p:nvSpPr>
        <p:spPr>
          <a:xfrm>
            <a:off x="1187022" y="170672"/>
            <a:ext cx="10491834" cy="610332"/>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0" rIns="0" bIns="0" numCol="1" anchor="t" anchorCtr="0" compatLnSpc="1">
            <a:prstTxWarp prst="textNoShape">
              <a:avLst/>
            </a:prstTxWarp>
          </a:bodyPr>
          <a:lstStyle>
            <a:lvl1pPr marL="0" indent="0">
              <a:buNone/>
              <a:defRPr lang="en-US" sz="2800" dirty="0">
                <a:solidFill>
                  <a:srgbClr val="2F5EB0"/>
                </a:solidFill>
                <a:effectLst>
                  <a:outerShdw blurRad="38100" dist="25400" dir="2700000" algn="tl">
                    <a:srgbClr val="000000">
                      <a:alpha val="0"/>
                    </a:srgbClr>
                  </a:outerShdw>
                </a:effectLst>
                <a:sym typeface="Franklin Gothic Book" charset="0"/>
              </a:defRPr>
            </a:lvl1pPr>
          </a:lstStyle>
          <a:p>
            <a:pPr lvl="0" fontAlgn="base">
              <a:spcAft>
                <a:spcPct val="0"/>
              </a:spcAft>
            </a:pPr>
            <a:endParaRPr lang="en-US" dirty="0"/>
          </a:p>
        </p:txBody>
      </p:sp>
      <p:sp>
        <p:nvSpPr>
          <p:cNvPr id="44" name="矩形 55">
            <a:extLst>
              <a:ext uri="{FF2B5EF4-FFF2-40B4-BE49-F238E27FC236}">
                <a16:creationId xmlns:a16="http://schemas.microsoft.com/office/drawing/2014/main" id="{239F7F09-6533-7045-7815-DA67D3E547F3}"/>
              </a:ext>
            </a:extLst>
          </p:cNvPr>
          <p:cNvSpPr/>
          <p:nvPr userDrawn="1"/>
        </p:nvSpPr>
        <p:spPr>
          <a:xfrm>
            <a:off x="1" y="743"/>
            <a:ext cx="1038617" cy="6148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56">
            <a:extLst>
              <a:ext uri="{FF2B5EF4-FFF2-40B4-BE49-F238E27FC236}">
                <a16:creationId xmlns:a16="http://schemas.microsoft.com/office/drawing/2014/main" id="{98158323-9626-BE04-2E07-5B21FB168F33}"/>
              </a:ext>
            </a:extLst>
          </p:cNvPr>
          <p:cNvGrpSpPr/>
          <p:nvPr userDrawn="1"/>
        </p:nvGrpSpPr>
        <p:grpSpPr>
          <a:xfrm>
            <a:off x="203430" y="743"/>
            <a:ext cx="607409" cy="882240"/>
            <a:chOff x="841003" y="360040"/>
            <a:chExt cx="504056" cy="836712"/>
          </a:xfrm>
          <a:gradFill>
            <a:gsLst>
              <a:gs pos="0">
                <a:srgbClr val="0E1A40"/>
              </a:gs>
              <a:gs pos="100000">
                <a:srgbClr val="2F5EB0"/>
              </a:gs>
            </a:gsLst>
            <a:lin ang="13800000" scaled="0"/>
          </a:gradFill>
        </p:grpSpPr>
        <p:sp>
          <p:nvSpPr>
            <p:cNvPr id="46" name="矩形 57">
              <a:extLst>
                <a:ext uri="{FF2B5EF4-FFF2-40B4-BE49-F238E27FC236}">
                  <a16:creationId xmlns:a16="http://schemas.microsoft.com/office/drawing/2014/main" id="{7F34C17F-D534-DBBD-A6CC-DD1CDCEECD98}"/>
                </a:ext>
              </a:extLst>
            </p:cNvPr>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58">
              <a:extLst>
                <a:ext uri="{FF2B5EF4-FFF2-40B4-BE49-F238E27FC236}">
                  <a16:creationId xmlns:a16="http://schemas.microsoft.com/office/drawing/2014/main" id="{2B2CA5F1-4BD6-1D9B-93D0-D2855FEDD144}"/>
                </a:ext>
              </a:extLst>
            </p:cNvPr>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KSO_Shape">
            <a:extLst>
              <a:ext uri="{FF2B5EF4-FFF2-40B4-BE49-F238E27FC236}">
                <a16:creationId xmlns:a16="http://schemas.microsoft.com/office/drawing/2014/main" id="{92BEF265-33ED-111C-A0BF-F293B470570C}"/>
              </a:ext>
            </a:extLst>
          </p:cNvPr>
          <p:cNvSpPr>
            <a:spLocks/>
          </p:cNvSpPr>
          <p:nvPr userDrawn="1"/>
        </p:nvSpPr>
        <p:spPr bwMode="auto">
          <a:xfrm>
            <a:off x="352751" y="269205"/>
            <a:ext cx="308767" cy="234148"/>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24" name="组合 55">
            <a:extLst>
              <a:ext uri="{FF2B5EF4-FFF2-40B4-BE49-F238E27FC236}">
                <a16:creationId xmlns:a16="http://schemas.microsoft.com/office/drawing/2014/main" id="{D2B1B16E-B980-F99B-981D-C57440225A55}"/>
              </a:ext>
            </a:extLst>
          </p:cNvPr>
          <p:cNvGrpSpPr/>
          <p:nvPr userDrawn="1"/>
        </p:nvGrpSpPr>
        <p:grpSpPr>
          <a:xfrm>
            <a:off x="325406" y="1683118"/>
            <a:ext cx="623510" cy="653096"/>
            <a:chOff x="234950" y="2943226"/>
            <a:chExt cx="1344613" cy="1320800"/>
          </a:xfrm>
          <a:solidFill>
            <a:srgbClr val="2EA7E0"/>
          </a:solidFill>
        </p:grpSpPr>
        <p:sp>
          <p:nvSpPr>
            <p:cNvPr id="25" name="Freeform 41">
              <a:extLst>
                <a:ext uri="{FF2B5EF4-FFF2-40B4-BE49-F238E27FC236}">
                  <a16:creationId xmlns:a16="http://schemas.microsoft.com/office/drawing/2014/main" id="{0115E6CD-54E3-FC69-9EE3-DD230FD776E8}"/>
                </a:ext>
              </a:extLst>
            </p:cNvPr>
            <p:cNvSpPr>
              <a:spLocks/>
            </p:cNvSpPr>
            <p:nvPr/>
          </p:nvSpPr>
          <p:spPr bwMode="auto">
            <a:xfrm>
              <a:off x="479425" y="2943226"/>
              <a:ext cx="560388" cy="1320800"/>
            </a:xfrm>
            <a:custGeom>
              <a:avLst/>
              <a:gdLst>
                <a:gd name="T0" fmla="*/ 174 w 196"/>
                <a:gd name="T1" fmla="*/ 0 h 462"/>
                <a:gd name="T2" fmla="*/ 139 w 196"/>
                <a:gd name="T3" fmla="*/ 0 h 462"/>
                <a:gd name="T4" fmla="*/ 139 w 196"/>
                <a:gd name="T5" fmla="*/ 0 h 462"/>
                <a:gd name="T6" fmla="*/ 0 w 196"/>
                <a:gd name="T7" fmla="*/ 135 h 462"/>
                <a:gd name="T8" fmla="*/ 0 w 196"/>
                <a:gd name="T9" fmla="*/ 327 h 462"/>
                <a:gd name="T10" fmla="*/ 139 w 196"/>
                <a:gd name="T11" fmla="*/ 462 h 462"/>
                <a:gd name="T12" fmla="*/ 139 w 196"/>
                <a:gd name="T13" fmla="*/ 462 h 462"/>
                <a:gd name="T14" fmla="*/ 139 w 196"/>
                <a:gd name="T15" fmla="*/ 462 h 462"/>
                <a:gd name="T16" fmla="*/ 139 w 196"/>
                <a:gd name="T17" fmla="*/ 462 h 462"/>
                <a:gd name="T18" fmla="*/ 139 w 196"/>
                <a:gd name="T19" fmla="*/ 462 h 462"/>
                <a:gd name="T20" fmla="*/ 174 w 196"/>
                <a:gd name="T21" fmla="*/ 462 h 462"/>
                <a:gd name="T22" fmla="*/ 196 w 196"/>
                <a:gd name="T23" fmla="*/ 441 h 462"/>
                <a:gd name="T24" fmla="*/ 196 w 196"/>
                <a:gd name="T25" fmla="*/ 21 h 462"/>
                <a:gd name="T26" fmla="*/ 174 w 196"/>
                <a:gd name="T27"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462">
                  <a:moveTo>
                    <a:pt x="174" y="0"/>
                  </a:moveTo>
                  <a:cubicBezTo>
                    <a:pt x="139" y="0"/>
                    <a:pt x="139" y="0"/>
                    <a:pt x="139" y="0"/>
                  </a:cubicBezTo>
                  <a:cubicBezTo>
                    <a:pt x="139" y="0"/>
                    <a:pt x="139" y="0"/>
                    <a:pt x="139" y="0"/>
                  </a:cubicBezTo>
                  <a:cubicBezTo>
                    <a:pt x="0" y="135"/>
                    <a:pt x="0" y="135"/>
                    <a:pt x="0" y="135"/>
                  </a:cubicBezTo>
                  <a:cubicBezTo>
                    <a:pt x="0" y="327"/>
                    <a:pt x="0" y="327"/>
                    <a:pt x="0" y="327"/>
                  </a:cubicBezTo>
                  <a:cubicBezTo>
                    <a:pt x="139" y="462"/>
                    <a:pt x="139" y="462"/>
                    <a:pt x="139" y="462"/>
                  </a:cubicBezTo>
                  <a:cubicBezTo>
                    <a:pt x="139" y="462"/>
                    <a:pt x="139" y="462"/>
                    <a:pt x="139" y="462"/>
                  </a:cubicBezTo>
                  <a:cubicBezTo>
                    <a:pt x="139" y="462"/>
                    <a:pt x="139" y="462"/>
                    <a:pt x="139" y="462"/>
                  </a:cubicBezTo>
                  <a:cubicBezTo>
                    <a:pt x="139" y="462"/>
                    <a:pt x="139" y="462"/>
                    <a:pt x="139" y="462"/>
                  </a:cubicBezTo>
                  <a:cubicBezTo>
                    <a:pt x="139" y="462"/>
                    <a:pt x="139" y="462"/>
                    <a:pt x="139" y="462"/>
                  </a:cubicBezTo>
                  <a:cubicBezTo>
                    <a:pt x="174" y="462"/>
                    <a:pt x="174" y="462"/>
                    <a:pt x="174" y="462"/>
                  </a:cubicBezTo>
                  <a:cubicBezTo>
                    <a:pt x="186" y="462"/>
                    <a:pt x="196" y="452"/>
                    <a:pt x="196" y="441"/>
                  </a:cubicBezTo>
                  <a:cubicBezTo>
                    <a:pt x="196" y="21"/>
                    <a:pt x="196" y="21"/>
                    <a:pt x="196" y="21"/>
                  </a:cubicBezTo>
                  <a:cubicBezTo>
                    <a:pt x="196" y="9"/>
                    <a:pt x="186" y="0"/>
                    <a:pt x="1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6" name="Freeform 42">
              <a:extLst>
                <a:ext uri="{FF2B5EF4-FFF2-40B4-BE49-F238E27FC236}">
                  <a16:creationId xmlns:a16="http://schemas.microsoft.com/office/drawing/2014/main" id="{06378349-B746-E696-DBE9-625BF3D09982}"/>
                </a:ext>
              </a:extLst>
            </p:cNvPr>
            <p:cNvSpPr>
              <a:spLocks/>
            </p:cNvSpPr>
            <p:nvPr/>
          </p:nvSpPr>
          <p:spPr bwMode="auto">
            <a:xfrm>
              <a:off x="234950" y="3322638"/>
              <a:ext cx="204788" cy="557213"/>
            </a:xfrm>
            <a:custGeom>
              <a:avLst/>
              <a:gdLst>
                <a:gd name="T0" fmla="*/ 72 w 72"/>
                <a:gd name="T1" fmla="*/ 0 h 195"/>
                <a:gd name="T2" fmla="*/ 22 w 72"/>
                <a:gd name="T3" fmla="*/ 0 h 195"/>
                <a:gd name="T4" fmla="*/ 0 w 72"/>
                <a:gd name="T5" fmla="*/ 21 h 195"/>
                <a:gd name="T6" fmla="*/ 0 w 72"/>
                <a:gd name="T7" fmla="*/ 174 h 195"/>
                <a:gd name="T8" fmla="*/ 22 w 72"/>
                <a:gd name="T9" fmla="*/ 195 h 195"/>
                <a:gd name="T10" fmla="*/ 72 w 72"/>
                <a:gd name="T11" fmla="*/ 195 h 195"/>
                <a:gd name="T12" fmla="*/ 72 w 72"/>
                <a:gd name="T13" fmla="*/ 0 h 195"/>
              </a:gdLst>
              <a:ahLst/>
              <a:cxnLst>
                <a:cxn ang="0">
                  <a:pos x="T0" y="T1"/>
                </a:cxn>
                <a:cxn ang="0">
                  <a:pos x="T2" y="T3"/>
                </a:cxn>
                <a:cxn ang="0">
                  <a:pos x="T4" y="T5"/>
                </a:cxn>
                <a:cxn ang="0">
                  <a:pos x="T6" y="T7"/>
                </a:cxn>
                <a:cxn ang="0">
                  <a:pos x="T8" y="T9"/>
                </a:cxn>
                <a:cxn ang="0">
                  <a:pos x="T10" y="T11"/>
                </a:cxn>
                <a:cxn ang="0">
                  <a:pos x="T12" y="T13"/>
                </a:cxn>
              </a:cxnLst>
              <a:rect l="0" t="0" r="r" b="b"/>
              <a:pathLst>
                <a:path w="72" h="195">
                  <a:moveTo>
                    <a:pt x="72" y="0"/>
                  </a:moveTo>
                  <a:cubicBezTo>
                    <a:pt x="22" y="0"/>
                    <a:pt x="22" y="0"/>
                    <a:pt x="22" y="0"/>
                  </a:cubicBezTo>
                  <a:cubicBezTo>
                    <a:pt x="10" y="0"/>
                    <a:pt x="0" y="10"/>
                    <a:pt x="0" y="21"/>
                  </a:cubicBezTo>
                  <a:cubicBezTo>
                    <a:pt x="0" y="174"/>
                    <a:pt x="0" y="174"/>
                    <a:pt x="0" y="174"/>
                  </a:cubicBezTo>
                  <a:cubicBezTo>
                    <a:pt x="0" y="186"/>
                    <a:pt x="10" y="195"/>
                    <a:pt x="22" y="195"/>
                  </a:cubicBezTo>
                  <a:cubicBezTo>
                    <a:pt x="72" y="195"/>
                    <a:pt x="72" y="195"/>
                    <a:pt x="72" y="195"/>
                  </a:cubicBez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7" name="Freeform 43">
              <a:extLst>
                <a:ext uri="{FF2B5EF4-FFF2-40B4-BE49-F238E27FC236}">
                  <a16:creationId xmlns:a16="http://schemas.microsoft.com/office/drawing/2014/main" id="{7274DB9B-4D98-839C-81B6-281A6C9A639F}"/>
                </a:ext>
              </a:extLst>
            </p:cNvPr>
            <p:cNvSpPr>
              <a:spLocks/>
            </p:cNvSpPr>
            <p:nvPr/>
          </p:nvSpPr>
          <p:spPr bwMode="auto">
            <a:xfrm>
              <a:off x="1103313" y="3429001"/>
              <a:ext cx="168275" cy="346075"/>
            </a:xfrm>
            <a:custGeom>
              <a:avLst/>
              <a:gdLst>
                <a:gd name="T0" fmla="*/ 0 w 59"/>
                <a:gd name="T1" fmla="*/ 0 h 121"/>
                <a:gd name="T2" fmla="*/ 0 w 59"/>
                <a:gd name="T3" fmla="*/ 121 h 121"/>
                <a:gd name="T4" fmla="*/ 59 w 59"/>
                <a:gd name="T5" fmla="*/ 61 h 121"/>
                <a:gd name="T6" fmla="*/ 0 w 59"/>
                <a:gd name="T7" fmla="*/ 0 h 121"/>
              </a:gdLst>
              <a:ahLst/>
              <a:cxnLst>
                <a:cxn ang="0">
                  <a:pos x="T0" y="T1"/>
                </a:cxn>
                <a:cxn ang="0">
                  <a:pos x="T2" y="T3"/>
                </a:cxn>
                <a:cxn ang="0">
                  <a:pos x="T4" y="T5"/>
                </a:cxn>
                <a:cxn ang="0">
                  <a:pos x="T6" y="T7"/>
                </a:cxn>
              </a:cxnLst>
              <a:rect l="0" t="0" r="r" b="b"/>
              <a:pathLst>
                <a:path w="59" h="121">
                  <a:moveTo>
                    <a:pt x="0" y="0"/>
                  </a:moveTo>
                  <a:cubicBezTo>
                    <a:pt x="0" y="121"/>
                    <a:pt x="0" y="121"/>
                    <a:pt x="0" y="121"/>
                  </a:cubicBezTo>
                  <a:cubicBezTo>
                    <a:pt x="33" y="120"/>
                    <a:pt x="59" y="94"/>
                    <a:pt x="59" y="61"/>
                  </a:cubicBezTo>
                  <a:cubicBezTo>
                    <a:pt x="59" y="28"/>
                    <a:pt x="3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8" name="Freeform 44">
              <a:extLst>
                <a:ext uri="{FF2B5EF4-FFF2-40B4-BE49-F238E27FC236}">
                  <a16:creationId xmlns:a16="http://schemas.microsoft.com/office/drawing/2014/main" id="{87B6FD60-B2FA-8531-2C22-9BF8BD3D5996}"/>
                </a:ext>
              </a:extLst>
            </p:cNvPr>
            <p:cNvSpPr>
              <a:spLocks/>
            </p:cNvSpPr>
            <p:nvPr/>
          </p:nvSpPr>
          <p:spPr bwMode="auto">
            <a:xfrm>
              <a:off x="1104900" y="3243263"/>
              <a:ext cx="298450" cy="719138"/>
            </a:xfrm>
            <a:custGeom>
              <a:avLst/>
              <a:gdLst>
                <a:gd name="T0" fmla="*/ 0 w 104"/>
                <a:gd name="T1" fmla="*/ 0 h 252"/>
                <a:gd name="T2" fmla="*/ 0 w 104"/>
                <a:gd name="T3" fmla="*/ 28 h 252"/>
                <a:gd name="T4" fmla="*/ 77 w 104"/>
                <a:gd name="T5" fmla="*/ 126 h 252"/>
                <a:gd name="T6" fmla="*/ 0 w 104"/>
                <a:gd name="T7" fmla="*/ 223 h 252"/>
                <a:gd name="T8" fmla="*/ 0 w 104"/>
                <a:gd name="T9" fmla="*/ 252 h 252"/>
                <a:gd name="T10" fmla="*/ 104 w 104"/>
                <a:gd name="T11" fmla="*/ 126 h 252"/>
                <a:gd name="T12" fmla="*/ 0 w 104"/>
                <a:gd name="T13" fmla="*/ 0 h 252"/>
              </a:gdLst>
              <a:ahLst/>
              <a:cxnLst>
                <a:cxn ang="0">
                  <a:pos x="T0" y="T1"/>
                </a:cxn>
                <a:cxn ang="0">
                  <a:pos x="T2" y="T3"/>
                </a:cxn>
                <a:cxn ang="0">
                  <a:pos x="T4" y="T5"/>
                </a:cxn>
                <a:cxn ang="0">
                  <a:pos x="T6" y="T7"/>
                </a:cxn>
                <a:cxn ang="0">
                  <a:pos x="T8" y="T9"/>
                </a:cxn>
                <a:cxn ang="0">
                  <a:pos x="T10" y="T11"/>
                </a:cxn>
                <a:cxn ang="0">
                  <a:pos x="T12" y="T13"/>
                </a:cxn>
              </a:cxnLst>
              <a:rect l="0" t="0" r="r" b="b"/>
              <a:pathLst>
                <a:path w="104" h="252">
                  <a:moveTo>
                    <a:pt x="0" y="0"/>
                  </a:moveTo>
                  <a:cubicBezTo>
                    <a:pt x="0" y="28"/>
                    <a:pt x="0" y="28"/>
                    <a:pt x="0" y="28"/>
                  </a:cubicBezTo>
                  <a:cubicBezTo>
                    <a:pt x="44" y="39"/>
                    <a:pt x="77" y="78"/>
                    <a:pt x="77" y="126"/>
                  </a:cubicBezTo>
                  <a:cubicBezTo>
                    <a:pt x="77" y="173"/>
                    <a:pt x="44" y="213"/>
                    <a:pt x="0" y="223"/>
                  </a:cubicBezTo>
                  <a:cubicBezTo>
                    <a:pt x="0" y="252"/>
                    <a:pt x="0" y="252"/>
                    <a:pt x="0" y="252"/>
                  </a:cubicBezTo>
                  <a:cubicBezTo>
                    <a:pt x="59" y="240"/>
                    <a:pt x="104" y="188"/>
                    <a:pt x="104" y="126"/>
                  </a:cubicBezTo>
                  <a:cubicBezTo>
                    <a:pt x="104" y="63"/>
                    <a:pt x="59"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9" name="Freeform 45">
              <a:extLst>
                <a:ext uri="{FF2B5EF4-FFF2-40B4-BE49-F238E27FC236}">
                  <a16:creationId xmlns:a16="http://schemas.microsoft.com/office/drawing/2014/main" id="{CEB8096A-0751-82E0-036D-178343F14E69}"/>
                </a:ext>
              </a:extLst>
            </p:cNvPr>
            <p:cNvSpPr>
              <a:spLocks/>
            </p:cNvSpPr>
            <p:nvPr/>
          </p:nvSpPr>
          <p:spPr bwMode="auto">
            <a:xfrm>
              <a:off x="1104900" y="3090863"/>
              <a:ext cx="474663" cy="1020763"/>
            </a:xfrm>
            <a:custGeom>
              <a:avLst/>
              <a:gdLst>
                <a:gd name="T0" fmla="*/ 0 w 166"/>
                <a:gd name="T1" fmla="*/ 0 h 357"/>
                <a:gd name="T2" fmla="*/ 0 w 166"/>
                <a:gd name="T3" fmla="*/ 32 h 357"/>
                <a:gd name="T4" fmla="*/ 92 w 166"/>
                <a:gd name="T5" fmla="*/ 74 h 357"/>
                <a:gd name="T6" fmla="*/ 135 w 166"/>
                <a:gd name="T7" fmla="*/ 179 h 357"/>
                <a:gd name="T8" fmla="*/ 92 w 166"/>
                <a:gd name="T9" fmla="*/ 283 h 357"/>
                <a:gd name="T10" fmla="*/ 0 w 166"/>
                <a:gd name="T11" fmla="*/ 326 h 357"/>
                <a:gd name="T12" fmla="*/ 0 w 166"/>
                <a:gd name="T13" fmla="*/ 357 h 357"/>
                <a:gd name="T14" fmla="*/ 166 w 166"/>
                <a:gd name="T15" fmla="*/ 179 h 357"/>
                <a:gd name="T16" fmla="*/ 0 w 166"/>
                <a:gd name="T17"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7">
                  <a:moveTo>
                    <a:pt x="0" y="0"/>
                  </a:moveTo>
                  <a:cubicBezTo>
                    <a:pt x="0" y="32"/>
                    <a:pt x="0" y="32"/>
                    <a:pt x="0" y="32"/>
                  </a:cubicBezTo>
                  <a:cubicBezTo>
                    <a:pt x="36" y="35"/>
                    <a:pt x="68" y="50"/>
                    <a:pt x="92" y="74"/>
                  </a:cubicBezTo>
                  <a:cubicBezTo>
                    <a:pt x="119" y="101"/>
                    <a:pt x="135" y="138"/>
                    <a:pt x="135" y="179"/>
                  </a:cubicBezTo>
                  <a:cubicBezTo>
                    <a:pt x="135" y="220"/>
                    <a:pt x="119" y="256"/>
                    <a:pt x="92" y="283"/>
                  </a:cubicBezTo>
                  <a:cubicBezTo>
                    <a:pt x="68" y="307"/>
                    <a:pt x="36" y="323"/>
                    <a:pt x="0" y="326"/>
                  </a:cubicBezTo>
                  <a:cubicBezTo>
                    <a:pt x="0" y="357"/>
                    <a:pt x="0" y="357"/>
                    <a:pt x="0" y="357"/>
                  </a:cubicBezTo>
                  <a:cubicBezTo>
                    <a:pt x="93" y="351"/>
                    <a:pt x="166" y="273"/>
                    <a:pt x="166" y="179"/>
                  </a:cubicBezTo>
                  <a:cubicBezTo>
                    <a:pt x="166" y="84"/>
                    <a:pt x="93"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Tree>
    <p:extLst>
      <p:ext uri="{BB962C8B-B14F-4D97-AF65-F5344CB8AC3E}">
        <p14:creationId xmlns:p14="http://schemas.microsoft.com/office/powerpoint/2010/main" val="1447783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Only - With Background">
    <p:spTree>
      <p:nvGrpSpPr>
        <p:cNvPr id="1" name=""/>
        <p:cNvGrpSpPr/>
        <p:nvPr/>
      </p:nvGrpSpPr>
      <p:grpSpPr>
        <a:xfrm>
          <a:off x="0" y="0"/>
          <a:ext cx="0" cy="0"/>
          <a:chOff x="0" y="0"/>
          <a:chExt cx="0" cy="0"/>
        </a:xfrm>
      </p:grpSpPr>
      <p:sp>
        <p:nvSpPr>
          <p:cNvPr id="9" name="Title 28"/>
          <p:cNvSpPr>
            <a:spLocks noGrp="1"/>
          </p:cNvSpPr>
          <p:nvPr>
            <p:ph type="title" hasCustomPrompt="1"/>
          </p:nvPr>
        </p:nvSpPr>
        <p:spPr bwMode="gray">
          <a:xfrm>
            <a:off x="1549641" y="283590"/>
            <a:ext cx="10758316"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000" b="1" kern="1200" cap="none" spc="0" baseline="0" dirty="0">
                <a:solidFill>
                  <a:schemeClr val="bg1"/>
                </a:solidFill>
                <a:latin typeface="微软雅黑" panose="020B0503020204020204" pitchFamily="34" charset="-122"/>
                <a:ea typeface="微软雅黑" panose="020B0503020204020204" pitchFamily="34" charset="-122"/>
                <a:cs typeface="Arial" pitchFamily="34" charset="0"/>
              </a:defRPr>
            </a:lvl1pPr>
          </a:lstStyle>
          <a:p>
            <a:r>
              <a:rPr lang="en-US" dirty="0"/>
              <a:t>Click To Edit Master Title</a:t>
            </a:r>
          </a:p>
        </p:txBody>
      </p:sp>
      <p:sp>
        <p:nvSpPr>
          <p:cNvPr id="30" name="Text Placeholder 2">
            <a:extLst>
              <a:ext uri="{FF2B5EF4-FFF2-40B4-BE49-F238E27FC236}">
                <a16:creationId xmlns:a16="http://schemas.microsoft.com/office/drawing/2014/main" id="{847D31E4-FDB4-3CB6-AA36-33A086ACF0F2}"/>
              </a:ext>
            </a:extLst>
          </p:cNvPr>
          <p:cNvSpPr>
            <a:spLocks noGrp="1"/>
          </p:cNvSpPr>
          <p:nvPr>
            <p:ph type="body" idx="1"/>
          </p:nvPr>
        </p:nvSpPr>
        <p:spPr>
          <a:xfrm>
            <a:off x="5029250" y="1038226"/>
            <a:ext cx="6595799" cy="521208"/>
          </a:xfrm>
          <a:prstGeom prst="rect">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altLang="zh-CN" sz="2200" b="1" dirty="0">
                <a:solidFill>
                  <a:schemeClr val="lt1"/>
                </a:solidFill>
                <a:latin typeface="微软雅黑" panose="020B0503020204020204" pitchFamily="34" charset="-122"/>
                <a:ea typeface="微软雅黑" panose="020B0503020204020204" pitchFamily="34" charset="-122"/>
                <a:cs typeface="+mn-cs"/>
              </a:defRPr>
            </a:lvl1pPr>
          </a:lstStyle>
          <a:p>
            <a:pPr marL="0" lvl="0" indent="0" algn="ctr" defTabSz="914400">
              <a:buNone/>
            </a:pPr>
            <a:r>
              <a:rPr lang="en-US" altLang="zh-CN" dirty="0"/>
              <a:t>Click to edit Master text styles</a:t>
            </a:r>
          </a:p>
        </p:txBody>
      </p:sp>
      <p:sp>
        <p:nvSpPr>
          <p:cNvPr id="31" name="Content Placeholder 3">
            <a:extLst>
              <a:ext uri="{FF2B5EF4-FFF2-40B4-BE49-F238E27FC236}">
                <a16:creationId xmlns:a16="http://schemas.microsoft.com/office/drawing/2014/main" id="{3F021961-F4DF-424E-74AA-662EFD2A1A9D}"/>
              </a:ext>
            </a:extLst>
          </p:cNvPr>
          <p:cNvSpPr>
            <a:spLocks noGrp="1"/>
          </p:cNvSpPr>
          <p:nvPr>
            <p:ph sz="half" idx="2"/>
          </p:nvPr>
        </p:nvSpPr>
        <p:spPr>
          <a:xfrm>
            <a:off x="5029251" y="1685100"/>
            <a:ext cx="6595800" cy="4962588"/>
          </a:xfrm>
          <a:prstGeom prst="rect">
            <a:avLst/>
          </a:prstGeom>
        </p:spPr>
        <p:txBody>
          <a:bodyPr>
            <a:normAutofit/>
          </a:bodyPr>
          <a:lstStyle>
            <a:lvl1pPr marL="0" indent="0">
              <a:lnSpc>
                <a:spcPct val="150000"/>
              </a:lnSpc>
              <a:buNone/>
              <a:defRPr sz="1000">
                <a:latin typeface="微软雅黑" panose="020B0503020204020204" pitchFamily="34" charset="-122"/>
                <a:ea typeface="微软雅黑" panose="020B0503020204020204" pitchFamily="34" charset="-122"/>
              </a:defRPr>
            </a:lvl1pPr>
            <a:lvl2pPr>
              <a:lnSpc>
                <a:spcPct val="150000"/>
              </a:lnSpc>
              <a:defRPr sz="1600">
                <a:latin typeface="微软雅黑" panose="020B0503020204020204" pitchFamily="34" charset="-122"/>
                <a:ea typeface="微软雅黑" panose="020B0503020204020204" pitchFamily="34" charset="-122"/>
              </a:defRPr>
            </a:lvl2pPr>
            <a:lvl3pPr marL="1218986" indent="0">
              <a:buNone/>
              <a:defRPr sz="2000">
                <a:latin typeface="微软雅黑" panose="020B0503020204020204" pitchFamily="34" charset="-122"/>
                <a:ea typeface="微软雅黑" panose="020B0503020204020204" pitchFamily="34" charset="-122"/>
              </a:defRPr>
            </a:lvl3pPr>
            <a:lvl4pPr marL="1828480" indent="0">
              <a:buNone/>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altLang="zh-CN" dirty="0"/>
              <a:t>Click to edit Master text styles</a:t>
            </a:r>
          </a:p>
        </p:txBody>
      </p:sp>
      <p:grpSp>
        <p:nvGrpSpPr>
          <p:cNvPr id="6" name="组合 73">
            <a:extLst>
              <a:ext uri="{FF2B5EF4-FFF2-40B4-BE49-F238E27FC236}">
                <a16:creationId xmlns:a16="http://schemas.microsoft.com/office/drawing/2014/main" id="{F3577512-7F0A-2522-4F8D-B6B757763087}"/>
              </a:ext>
            </a:extLst>
          </p:cNvPr>
          <p:cNvGrpSpPr/>
          <p:nvPr userDrawn="1"/>
        </p:nvGrpSpPr>
        <p:grpSpPr>
          <a:xfrm>
            <a:off x="4322823" y="1169068"/>
            <a:ext cx="327433" cy="251070"/>
            <a:chOff x="5928340" y="670992"/>
            <a:chExt cx="506444" cy="470018"/>
          </a:xfrm>
          <a:solidFill>
            <a:schemeClr val="bg1"/>
          </a:solidFill>
        </p:grpSpPr>
        <p:sp>
          <p:nvSpPr>
            <p:cNvPr id="24" name="Freeform 36">
              <a:extLst>
                <a:ext uri="{FF2B5EF4-FFF2-40B4-BE49-F238E27FC236}">
                  <a16:creationId xmlns:a16="http://schemas.microsoft.com/office/drawing/2014/main" id="{422F634D-CD7C-45FE-2691-EB26B8927117}"/>
                </a:ext>
              </a:extLst>
            </p:cNvPr>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25" name="Freeform 37">
              <a:extLst>
                <a:ext uri="{FF2B5EF4-FFF2-40B4-BE49-F238E27FC236}">
                  <a16:creationId xmlns:a16="http://schemas.microsoft.com/office/drawing/2014/main" id="{5EDFC11C-4BBC-87AA-F56B-71935FEDF9E8}"/>
                </a:ext>
              </a:extLst>
            </p:cNvPr>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26" name="Freeform 38">
              <a:extLst>
                <a:ext uri="{FF2B5EF4-FFF2-40B4-BE49-F238E27FC236}">
                  <a16:creationId xmlns:a16="http://schemas.microsoft.com/office/drawing/2014/main" id="{3EE5CC63-BE1C-C9D9-4A58-E80C1B189749}"/>
                </a:ext>
              </a:extLst>
            </p:cNvPr>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grpSp>
        <p:nvGrpSpPr>
          <p:cNvPr id="23" name="组合 73">
            <a:extLst>
              <a:ext uri="{FF2B5EF4-FFF2-40B4-BE49-F238E27FC236}">
                <a16:creationId xmlns:a16="http://schemas.microsoft.com/office/drawing/2014/main" id="{029D8D0D-519B-44EB-7BA5-E2CBB10312C8}"/>
              </a:ext>
            </a:extLst>
          </p:cNvPr>
          <p:cNvGrpSpPr/>
          <p:nvPr userDrawn="1"/>
        </p:nvGrpSpPr>
        <p:grpSpPr>
          <a:xfrm>
            <a:off x="4349015" y="1212189"/>
            <a:ext cx="327433" cy="251070"/>
            <a:chOff x="5928340" y="670992"/>
            <a:chExt cx="506444" cy="470018"/>
          </a:xfrm>
          <a:solidFill>
            <a:schemeClr val="bg1"/>
          </a:solidFill>
        </p:grpSpPr>
        <p:sp>
          <p:nvSpPr>
            <p:cNvPr id="27" name="Freeform 36">
              <a:extLst>
                <a:ext uri="{FF2B5EF4-FFF2-40B4-BE49-F238E27FC236}">
                  <a16:creationId xmlns:a16="http://schemas.microsoft.com/office/drawing/2014/main" id="{0B8EBF62-E090-FA0E-53B9-FE3B392925A8}"/>
                </a:ext>
              </a:extLst>
            </p:cNvPr>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28" name="Freeform 37">
              <a:extLst>
                <a:ext uri="{FF2B5EF4-FFF2-40B4-BE49-F238E27FC236}">
                  <a16:creationId xmlns:a16="http://schemas.microsoft.com/office/drawing/2014/main" id="{F6522725-6195-073E-5572-2C04B25CB9FA}"/>
                </a:ext>
              </a:extLst>
            </p:cNvPr>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29" name="Freeform 38">
              <a:extLst>
                <a:ext uri="{FF2B5EF4-FFF2-40B4-BE49-F238E27FC236}">
                  <a16:creationId xmlns:a16="http://schemas.microsoft.com/office/drawing/2014/main" id="{608C95A5-F762-5CBB-B30D-4798FC8084EE}"/>
                </a:ext>
              </a:extLst>
            </p:cNvPr>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grpSp>
        <p:nvGrpSpPr>
          <p:cNvPr id="2" name="组合 38">
            <a:extLst>
              <a:ext uri="{FF2B5EF4-FFF2-40B4-BE49-F238E27FC236}">
                <a16:creationId xmlns:a16="http://schemas.microsoft.com/office/drawing/2014/main" id="{0F870DA3-5B01-F71E-9018-8D1DAF1C069F}"/>
              </a:ext>
            </a:extLst>
          </p:cNvPr>
          <p:cNvGrpSpPr/>
          <p:nvPr userDrawn="1"/>
        </p:nvGrpSpPr>
        <p:grpSpPr>
          <a:xfrm>
            <a:off x="746760" y="2237130"/>
            <a:ext cx="3240000" cy="3240000"/>
            <a:chOff x="5638883" y="5946187"/>
            <a:chExt cx="305647" cy="305644"/>
          </a:xfrm>
        </p:grpSpPr>
        <p:grpSp>
          <p:nvGrpSpPr>
            <p:cNvPr id="4" name="组合 39">
              <a:extLst>
                <a:ext uri="{FF2B5EF4-FFF2-40B4-BE49-F238E27FC236}">
                  <a16:creationId xmlns:a16="http://schemas.microsoft.com/office/drawing/2014/main" id="{D00F3826-B199-7DE2-BC25-D93D3FCD4F1B}"/>
                </a:ext>
              </a:extLst>
            </p:cNvPr>
            <p:cNvGrpSpPr/>
            <p:nvPr/>
          </p:nvGrpSpPr>
          <p:grpSpPr>
            <a:xfrm>
              <a:off x="5638883" y="5946187"/>
              <a:ext cx="305647" cy="305644"/>
              <a:chOff x="1517330" y="1125257"/>
              <a:chExt cx="2204282" cy="2204282"/>
            </a:xfrm>
          </p:grpSpPr>
          <p:sp>
            <p:nvSpPr>
              <p:cNvPr id="7" name="椭圆 41">
                <a:extLst>
                  <a:ext uri="{FF2B5EF4-FFF2-40B4-BE49-F238E27FC236}">
                    <a16:creationId xmlns:a16="http://schemas.microsoft.com/office/drawing/2014/main" id="{1C7672FF-FF39-31D8-B138-5540B0E3735C}"/>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cap="flat" cmpd="sng" algn="ctr">
                <a:solidFill>
                  <a:sysClr val="window" lastClr="FFFFFF"/>
                </a:solidFill>
                <a:prstDash val="solid"/>
                <a:miter lim="800000"/>
              </a:ln>
              <a:effectLst>
                <a:outerShdw blurRad="165100" dist="139700" dir="7800000" sx="74000" sy="74000" algn="tr" rotWithShape="0">
                  <a:prstClr val="black">
                    <a:alpha val="55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椭圆 42">
                <a:extLst>
                  <a:ext uri="{FF2B5EF4-FFF2-40B4-BE49-F238E27FC236}">
                    <a16:creationId xmlns:a16="http://schemas.microsoft.com/office/drawing/2014/main" id="{5345CFFD-4E4D-D659-47A5-1D1845523FD4}"/>
                  </a:ext>
                </a:extLst>
              </p:cNvPr>
              <p:cNvSpPr/>
              <p:nvPr/>
            </p:nvSpPr>
            <p:spPr>
              <a:xfrm>
                <a:off x="1719372" y="1327298"/>
                <a:ext cx="1800200" cy="1800200"/>
              </a:xfrm>
              <a:prstGeom prst="ellipse">
                <a:avLst/>
              </a:prstGeom>
              <a:solidFill>
                <a:srgbClr val="2EA7E0"/>
              </a:soli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5" name="Freeform 6">
              <a:extLst>
                <a:ext uri="{FF2B5EF4-FFF2-40B4-BE49-F238E27FC236}">
                  <a16:creationId xmlns:a16="http://schemas.microsoft.com/office/drawing/2014/main" id="{025B41AB-EFC9-1813-164E-5B6105A4D61B}"/>
                </a:ext>
              </a:extLst>
            </p:cNvPr>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lumMod val="95000"/>
              </a:sysClr>
            </a:solidFill>
            <a:ln>
              <a:noFill/>
            </a:ln>
          </p:spPr>
          <p:txBody>
            <a:bodyPr vert="horz" wrap="square" lIns="128580" tIns="64290" rIns="128580" bIns="6429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endParaRPr>
            </a:p>
          </p:txBody>
        </p:sp>
      </p:grpSp>
    </p:spTree>
    <p:extLst>
      <p:ext uri="{BB962C8B-B14F-4D97-AF65-F5344CB8AC3E}">
        <p14:creationId xmlns:p14="http://schemas.microsoft.com/office/powerpoint/2010/main" val="1268831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_Title Only - With Background">
    <p:spTree>
      <p:nvGrpSpPr>
        <p:cNvPr id="1" name=""/>
        <p:cNvGrpSpPr/>
        <p:nvPr/>
      </p:nvGrpSpPr>
      <p:grpSpPr>
        <a:xfrm>
          <a:off x="0" y="0"/>
          <a:ext cx="0" cy="0"/>
          <a:chOff x="0" y="0"/>
          <a:chExt cx="0" cy="0"/>
        </a:xfrm>
      </p:grpSpPr>
      <p:sp>
        <p:nvSpPr>
          <p:cNvPr id="9" name="Title 28"/>
          <p:cNvSpPr>
            <a:spLocks noGrp="1"/>
          </p:cNvSpPr>
          <p:nvPr>
            <p:ph type="title" hasCustomPrompt="1"/>
          </p:nvPr>
        </p:nvSpPr>
        <p:spPr bwMode="gray">
          <a:xfrm>
            <a:off x="1549641" y="296239"/>
            <a:ext cx="10758316"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000" b="1" kern="1200" cap="none" spc="0" baseline="0" dirty="0">
                <a:solidFill>
                  <a:schemeClr val="bg1"/>
                </a:solidFill>
                <a:latin typeface="微软雅黑" panose="020B0503020204020204" pitchFamily="34" charset="-122"/>
                <a:ea typeface="微软雅黑" panose="020B0503020204020204" pitchFamily="34" charset="-122"/>
                <a:cs typeface="Arial" pitchFamily="34" charset="0"/>
              </a:defRPr>
            </a:lvl1pPr>
          </a:lstStyle>
          <a:p>
            <a:r>
              <a:rPr lang="en-US" dirty="0"/>
              <a:t>Click To Edit Master Title</a:t>
            </a:r>
          </a:p>
        </p:txBody>
      </p:sp>
      <p:sp>
        <p:nvSpPr>
          <p:cNvPr id="30" name="Text Placeholder 2">
            <a:extLst>
              <a:ext uri="{FF2B5EF4-FFF2-40B4-BE49-F238E27FC236}">
                <a16:creationId xmlns:a16="http://schemas.microsoft.com/office/drawing/2014/main" id="{847D31E4-FDB4-3CB6-AA36-33A086ACF0F2}"/>
              </a:ext>
            </a:extLst>
          </p:cNvPr>
          <p:cNvSpPr>
            <a:spLocks noGrp="1"/>
          </p:cNvSpPr>
          <p:nvPr>
            <p:ph type="body" idx="1"/>
          </p:nvPr>
        </p:nvSpPr>
        <p:spPr>
          <a:xfrm>
            <a:off x="1293048" y="1093227"/>
            <a:ext cx="10094308" cy="962492"/>
          </a:xfrm>
          <a:prstGeom prst="rect">
            <a:avLst/>
          </a:prstGeom>
        </p:spPr>
        <p:txBody>
          <a:bodyPr anchor="ctr"/>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dirty="0"/>
              <a:t>Click to edit Master text styles</a:t>
            </a:r>
          </a:p>
        </p:txBody>
      </p:sp>
      <p:sp>
        <p:nvSpPr>
          <p:cNvPr id="31" name="Content Placeholder 3">
            <a:extLst>
              <a:ext uri="{FF2B5EF4-FFF2-40B4-BE49-F238E27FC236}">
                <a16:creationId xmlns:a16="http://schemas.microsoft.com/office/drawing/2014/main" id="{3F021961-F4DF-424E-74AA-662EFD2A1A9D}"/>
              </a:ext>
            </a:extLst>
          </p:cNvPr>
          <p:cNvSpPr>
            <a:spLocks noGrp="1"/>
          </p:cNvSpPr>
          <p:nvPr>
            <p:ph sz="half" idx="2"/>
          </p:nvPr>
        </p:nvSpPr>
        <p:spPr>
          <a:xfrm>
            <a:off x="838727" y="2472347"/>
            <a:ext cx="10652233" cy="4063837"/>
          </a:xfrm>
          <a:prstGeom prst="rect">
            <a:avLst/>
          </a:prstGeom>
          <a:ln>
            <a:solidFill>
              <a:srgbClr val="0282D0"/>
            </a:solidFill>
          </a:ln>
        </p:spPr>
        <p:txBody>
          <a:bodyPr>
            <a:normAutofit/>
          </a:bodyPr>
          <a:lstStyle>
            <a:lvl1pPr marL="0" indent="0">
              <a:lnSpc>
                <a:spcPct val="150000"/>
              </a:lnSpc>
              <a:buNone/>
              <a:defRPr sz="1200">
                <a:latin typeface="微软雅黑" panose="020B0503020204020204" pitchFamily="34" charset="-122"/>
                <a:ea typeface="微软雅黑" panose="020B0503020204020204" pitchFamily="34" charset="-122"/>
              </a:defRPr>
            </a:lvl1pPr>
            <a:lvl2pPr>
              <a:lnSpc>
                <a:spcPct val="150000"/>
              </a:lnSpc>
              <a:defRPr sz="1600">
                <a:latin typeface="微软雅黑" panose="020B0503020204020204" pitchFamily="34" charset="-122"/>
                <a:ea typeface="微软雅黑" panose="020B0503020204020204" pitchFamily="34" charset="-122"/>
              </a:defRPr>
            </a:lvl2pPr>
            <a:lvl3pPr marL="1218986" indent="0">
              <a:buNone/>
              <a:defRPr sz="2000">
                <a:latin typeface="微软雅黑" panose="020B0503020204020204" pitchFamily="34" charset="-122"/>
                <a:ea typeface="微软雅黑" panose="020B0503020204020204" pitchFamily="34" charset="-122"/>
              </a:defRPr>
            </a:lvl3pPr>
            <a:lvl4pPr marL="1828480" indent="0">
              <a:buNone/>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altLang="zh-CN" dirty="0"/>
              <a:t>Click to edit Master text styles</a:t>
            </a:r>
          </a:p>
        </p:txBody>
      </p:sp>
      <p:grpSp>
        <p:nvGrpSpPr>
          <p:cNvPr id="6" name="组合 73">
            <a:extLst>
              <a:ext uri="{FF2B5EF4-FFF2-40B4-BE49-F238E27FC236}">
                <a16:creationId xmlns:a16="http://schemas.microsoft.com/office/drawing/2014/main" id="{F3577512-7F0A-2522-4F8D-B6B757763087}"/>
              </a:ext>
            </a:extLst>
          </p:cNvPr>
          <p:cNvGrpSpPr/>
          <p:nvPr userDrawn="1"/>
        </p:nvGrpSpPr>
        <p:grpSpPr>
          <a:xfrm>
            <a:off x="4322823" y="1169068"/>
            <a:ext cx="327433" cy="251070"/>
            <a:chOff x="5928340" y="670992"/>
            <a:chExt cx="506444" cy="470018"/>
          </a:xfrm>
          <a:solidFill>
            <a:schemeClr val="bg1"/>
          </a:solidFill>
        </p:grpSpPr>
        <p:sp>
          <p:nvSpPr>
            <p:cNvPr id="24" name="Freeform 36">
              <a:extLst>
                <a:ext uri="{FF2B5EF4-FFF2-40B4-BE49-F238E27FC236}">
                  <a16:creationId xmlns:a16="http://schemas.microsoft.com/office/drawing/2014/main" id="{422F634D-CD7C-45FE-2691-EB26B8927117}"/>
                </a:ext>
              </a:extLst>
            </p:cNvPr>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25" name="Freeform 37">
              <a:extLst>
                <a:ext uri="{FF2B5EF4-FFF2-40B4-BE49-F238E27FC236}">
                  <a16:creationId xmlns:a16="http://schemas.microsoft.com/office/drawing/2014/main" id="{5EDFC11C-4BBC-87AA-F56B-71935FEDF9E8}"/>
                </a:ext>
              </a:extLst>
            </p:cNvPr>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26" name="Freeform 38">
              <a:extLst>
                <a:ext uri="{FF2B5EF4-FFF2-40B4-BE49-F238E27FC236}">
                  <a16:creationId xmlns:a16="http://schemas.microsoft.com/office/drawing/2014/main" id="{3EE5CC63-BE1C-C9D9-4A58-E80C1B189749}"/>
                </a:ext>
              </a:extLst>
            </p:cNvPr>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grpSp>
        <p:nvGrpSpPr>
          <p:cNvPr id="16" name="组合 40">
            <a:extLst>
              <a:ext uri="{FF2B5EF4-FFF2-40B4-BE49-F238E27FC236}">
                <a16:creationId xmlns:a16="http://schemas.microsoft.com/office/drawing/2014/main" id="{8AAB1F44-ACDB-607C-B7E8-35635B24AA81}"/>
              </a:ext>
            </a:extLst>
          </p:cNvPr>
          <p:cNvGrpSpPr>
            <a:grpSpLocks/>
          </p:cNvGrpSpPr>
          <p:nvPr userDrawn="1"/>
        </p:nvGrpSpPr>
        <p:grpSpPr bwMode="auto">
          <a:xfrm>
            <a:off x="277962" y="1113221"/>
            <a:ext cx="884716" cy="853876"/>
            <a:chOff x="0" y="0"/>
            <a:chExt cx="1155700" cy="1155698"/>
          </a:xfrm>
          <a:solidFill>
            <a:schemeClr val="bg1">
              <a:lumMod val="65000"/>
            </a:schemeClr>
          </a:solidFill>
        </p:grpSpPr>
        <p:sp>
          <p:nvSpPr>
            <p:cNvPr id="17" name="Oval 33">
              <a:extLst>
                <a:ext uri="{FF2B5EF4-FFF2-40B4-BE49-F238E27FC236}">
                  <a16:creationId xmlns:a16="http://schemas.microsoft.com/office/drawing/2014/main" id="{F92DABE3-AA67-1DDC-F60C-D77D4810F9E6}"/>
                </a:ext>
              </a:extLst>
            </p:cNvPr>
            <p:cNvSpPr>
              <a:spLocks noChangeArrowheads="1"/>
            </p:cNvSpPr>
            <p:nvPr/>
          </p:nvSpPr>
          <p:spPr bwMode="auto">
            <a:xfrm>
              <a:off x="0" y="0"/>
              <a:ext cx="1155700" cy="1155698"/>
            </a:xfrm>
            <a:prstGeom prst="ellipse">
              <a:avLst/>
            </a:prstGeom>
            <a:solidFill>
              <a:srgbClr val="2EA7E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8" name="Freeform 36">
              <a:extLst>
                <a:ext uri="{FF2B5EF4-FFF2-40B4-BE49-F238E27FC236}">
                  <a16:creationId xmlns:a16="http://schemas.microsoft.com/office/drawing/2014/main" id="{D97350B2-2CEF-DE2C-7503-6ED4C1857D33}"/>
                </a:ext>
              </a:extLst>
            </p:cNvPr>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矩形 67">
            <a:extLst>
              <a:ext uri="{FF2B5EF4-FFF2-40B4-BE49-F238E27FC236}">
                <a16:creationId xmlns:a16="http://schemas.microsoft.com/office/drawing/2014/main" id="{6ABA95C0-806D-ECB1-8A2F-307099397213}"/>
              </a:ext>
            </a:extLst>
          </p:cNvPr>
          <p:cNvSpPr/>
          <p:nvPr userDrawn="1"/>
        </p:nvSpPr>
        <p:spPr>
          <a:xfrm>
            <a:off x="838679" y="2227700"/>
            <a:ext cx="10652234" cy="244647"/>
          </a:xfrm>
          <a:prstGeom prst="rect">
            <a:avLst/>
          </a:prstGeom>
          <a:solidFill>
            <a:srgbClr val="0282D0"/>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rgbClr val="EEFFFD"/>
                </a:solidFill>
                <a:latin typeface="Franklin Gothic Book"/>
                <a:ea typeface="+mn-ea"/>
                <a:cs typeface="+mn-cs"/>
              </a:defRPr>
            </a:lvl1pPr>
            <a:lvl2pPr marL="457200" algn="l" defTabSz="914400" rtl="0" eaLnBrk="1" latinLnBrk="0" hangingPunct="1">
              <a:defRPr sz="1800" kern="1200">
                <a:solidFill>
                  <a:srgbClr val="EEFFFD"/>
                </a:solidFill>
                <a:latin typeface="Franklin Gothic Book"/>
                <a:ea typeface="+mn-ea"/>
                <a:cs typeface="+mn-cs"/>
              </a:defRPr>
            </a:lvl2pPr>
            <a:lvl3pPr marL="914400" algn="l" defTabSz="914400" rtl="0" eaLnBrk="1" latinLnBrk="0" hangingPunct="1">
              <a:defRPr sz="1800" kern="1200">
                <a:solidFill>
                  <a:srgbClr val="EEFFFD"/>
                </a:solidFill>
                <a:latin typeface="Franklin Gothic Book"/>
                <a:ea typeface="+mn-ea"/>
                <a:cs typeface="+mn-cs"/>
              </a:defRPr>
            </a:lvl3pPr>
            <a:lvl4pPr marL="1371600" algn="l" defTabSz="914400" rtl="0" eaLnBrk="1" latinLnBrk="0" hangingPunct="1">
              <a:defRPr sz="1800" kern="1200">
                <a:solidFill>
                  <a:srgbClr val="EEFFFD"/>
                </a:solidFill>
                <a:latin typeface="Franklin Gothic Book"/>
                <a:ea typeface="+mn-ea"/>
                <a:cs typeface="+mn-cs"/>
              </a:defRPr>
            </a:lvl4pPr>
            <a:lvl5pPr marL="1828800" algn="l" defTabSz="914400" rtl="0" eaLnBrk="1" latinLnBrk="0" hangingPunct="1">
              <a:defRPr sz="1800" kern="1200">
                <a:solidFill>
                  <a:srgbClr val="EEFFFD"/>
                </a:solidFill>
                <a:latin typeface="Franklin Gothic Book"/>
                <a:ea typeface="+mn-ea"/>
                <a:cs typeface="+mn-cs"/>
              </a:defRPr>
            </a:lvl5pPr>
            <a:lvl6pPr marL="2286000" algn="l" defTabSz="914400" rtl="0" eaLnBrk="1" latinLnBrk="0" hangingPunct="1">
              <a:defRPr sz="1800" kern="1200">
                <a:solidFill>
                  <a:srgbClr val="EEFFFD"/>
                </a:solidFill>
                <a:latin typeface="Franklin Gothic Book"/>
                <a:ea typeface="+mn-ea"/>
                <a:cs typeface="+mn-cs"/>
              </a:defRPr>
            </a:lvl6pPr>
            <a:lvl7pPr marL="2743200" algn="l" defTabSz="914400" rtl="0" eaLnBrk="1" latinLnBrk="0" hangingPunct="1">
              <a:defRPr sz="1800" kern="1200">
                <a:solidFill>
                  <a:srgbClr val="EEFFFD"/>
                </a:solidFill>
                <a:latin typeface="Franklin Gothic Book"/>
                <a:ea typeface="+mn-ea"/>
                <a:cs typeface="+mn-cs"/>
              </a:defRPr>
            </a:lvl7pPr>
            <a:lvl8pPr marL="3200400" algn="l" defTabSz="914400" rtl="0" eaLnBrk="1" latinLnBrk="0" hangingPunct="1">
              <a:defRPr sz="1800" kern="1200">
                <a:solidFill>
                  <a:srgbClr val="EEFFFD"/>
                </a:solidFill>
                <a:latin typeface="Franklin Gothic Book"/>
                <a:ea typeface="+mn-ea"/>
                <a:cs typeface="+mn-cs"/>
              </a:defRPr>
            </a:lvl8pPr>
            <a:lvl9pPr marL="3657600" algn="l" defTabSz="914400" rtl="0" eaLnBrk="1" latinLnBrk="0" hangingPunct="1">
              <a:defRPr sz="1800" kern="1200">
                <a:solidFill>
                  <a:srgbClr val="EEFFFD"/>
                </a:solidFill>
                <a:latin typeface="Franklin Gothic Book"/>
                <a:ea typeface="+mn-ea"/>
                <a:cs typeface="+mn-cs"/>
              </a:defRPr>
            </a:lvl9pPr>
          </a:lstStyle>
          <a:p>
            <a:pPr algn="ctr"/>
            <a:endParaRPr lang="zh-CN" altLang="en-US"/>
          </a:p>
        </p:txBody>
      </p:sp>
    </p:spTree>
    <p:extLst>
      <p:ext uri="{BB962C8B-B14F-4D97-AF65-F5344CB8AC3E}">
        <p14:creationId xmlns:p14="http://schemas.microsoft.com/office/powerpoint/2010/main" val="988971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56" presetClass="path" presetSubtype="0" accel="50000" decel="50000" fill="hold" nodeType="withEffect">
                                  <p:stCondLst>
                                    <p:cond delay="0"/>
                                  </p:stCondLst>
                                  <p:childTnLst>
                                    <p:animMotion origin="layout" path="M 6.25E-7 -4.07407E-6 L -0.30925 0.12084 " pathEditMode="relative" rAng="0" ptsTypes="AA">
                                      <p:cBhvr>
                                        <p:cTn id="8" dur="1000" spd="-99900" fill="hold"/>
                                        <p:tgtEl>
                                          <p:spTgt spid="16"/>
                                        </p:tgtEl>
                                        <p:attrNameLst>
                                          <p:attrName>ppt_x,ppt_y</p:attrName>
                                        </p:attrNameLst>
                                      </p:cBhvr>
                                      <p:rCtr x="-15469" y="60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8851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B6C11664-0CFF-5546-40C9-2921C087C15F}"/>
              </a:ext>
            </a:extLst>
          </p:cNvPr>
          <p:cNvSpPr>
            <a:spLocks/>
          </p:cNvSpPr>
          <p:nvPr userDrawn="1"/>
        </p:nvSpPr>
        <p:spPr bwMode="auto">
          <a:xfrm>
            <a:off x="0" y="2339975"/>
            <a:ext cx="6589713" cy="2160588"/>
          </a:xfrm>
          <a:custGeom>
            <a:avLst/>
            <a:gdLst>
              <a:gd name="T0" fmla="*/ 0 w 4151"/>
              <a:gd name="T1" fmla="*/ 1361 h 1361"/>
              <a:gd name="T2" fmla="*/ 4151 w 4151"/>
              <a:gd name="T3" fmla="*/ 1361 h 1361"/>
              <a:gd name="T4" fmla="*/ 4151 w 4151"/>
              <a:gd name="T5" fmla="*/ 294 h 1361"/>
              <a:gd name="T6" fmla="*/ 1945 w 4151"/>
              <a:gd name="T7" fmla="*/ 0 h 1361"/>
              <a:gd name="T8" fmla="*/ 0 w 4151"/>
              <a:gd name="T9" fmla="*/ 1361 h 1361"/>
            </a:gdLst>
            <a:ahLst/>
            <a:cxnLst>
              <a:cxn ang="0">
                <a:pos x="T0" y="T1"/>
              </a:cxn>
              <a:cxn ang="0">
                <a:pos x="T2" y="T3"/>
              </a:cxn>
              <a:cxn ang="0">
                <a:pos x="T4" y="T5"/>
              </a:cxn>
              <a:cxn ang="0">
                <a:pos x="T6" y="T7"/>
              </a:cxn>
              <a:cxn ang="0">
                <a:pos x="T8" y="T9"/>
              </a:cxn>
            </a:cxnLst>
            <a:rect l="0" t="0" r="r" b="b"/>
            <a:pathLst>
              <a:path w="4151" h="1361">
                <a:moveTo>
                  <a:pt x="0" y="1361"/>
                </a:moveTo>
                <a:lnTo>
                  <a:pt x="4151" y="1361"/>
                </a:lnTo>
                <a:lnTo>
                  <a:pt x="4151" y="294"/>
                </a:lnTo>
                <a:lnTo>
                  <a:pt x="1945" y="0"/>
                </a:lnTo>
                <a:lnTo>
                  <a:pt x="0" y="1361"/>
                </a:lnTo>
                <a:close/>
              </a:path>
            </a:pathLst>
          </a:custGeom>
          <a:solidFill>
            <a:srgbClr val="2EA7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6">
            <a:extLst>
              <a:ext uri="{FF2B5EF4-FFF2-40B4-BE49-F238E27FC236}">
                <a16:creationId xmlns:a16="http://schemas.microsoft.com/office/drawing/2014/main" id="{854AA390-6B4F-F4FF-236D-66FB03DF6C91}"/>
              </a:ext>
            </a:extLst>
          </p:cNvPr>
          <p:cNvSpPr>
            <a:spLocks/>
          </p:cNvSpPr>
          <p:nvPr userDrawn="1"/>
        </p:nvSpPr>
        <p:spPr bwMode="auto">
          <a:xfrm>
            <a:off x="0" y="-12700"/>
            <a:ext cx="3087688" cy="4513263"/>
          </a:xfrm>
          <a:custGeom>
            <a:avLst/>
            <a:gdLst>
              <a:gd name="T0" fmla="*/ 1945 w 1945"/>
              <a:gd name="T1" fmla="*/ 1482 h 2843"/>
              <a:gd name="T2" fmla="*/ 0 w 1945"/>
              <a:gd name="T3" fmla="*/ 0 h 2843"/>
              <a:gd name="T4" fmla="*/ 0 w 1945"/>
              <a:gd name="T5" fmla="*/ 2843 h 2843"/>
              <a:gd name="T6" fmla="*/ 1945 w 1945"/>
              <a:gd name="T7" fmla="*/ 1482 h 2843"/>
            </a:gdLst>
            <a:ahLst/>
            <a:cxnLst>
              <a:cxn ang="0">
                <a:pos x="T0" y="T1"/>
              </a:cxn>
              <a:cxn ang="0">
                <a:pos x="T2" y="T3"/>
              </a:cxn>
              <a:cxn ang="0">
                <a:pos x="T4" y="T5"/>
              </a:cxn>
              <a:cxn ang="0">
                <a:pos x="T6" y="T7"/>
              </a:cxn>
            </a:cxnLst>
            <a:rect l="0" t="0" r="r" b="b"/>
            <a:pathLst>
              <a:path w="1945" h="2843">
                <a:moveTo>
                  <a:pt x="1945" y="1482"/>
                </a:moveTo>
                <a:lnTo>
                  <a:pt x="0" y="0"/>
                </a:lnTo>
                <a:lnTo>
                  <a:pt x="0" y="2843"/>
                </a:lnTo>
                <a:lnTo>
                  <a:pt x="1945" y="1482"/>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a:extLst>
              <a:ext uri="{FF2B5EF4-FFF2-40B4-BE49-F238E27FC236}">
                <a16:creationId xmlns:a16="http://schemas.microsoft.com/office/drawing/2014/main" id="{DB850C00-23F1-085A-F39A-D4FE51CF9B09}"/>
              </a:ext>
            </a:extLst>
          </p:cNvPr>
          <p:cNvSpPr>
            <a:spLocks/>
          </p:cNvSpPr>
          <p:nvPr userDrawn="1"/>
        </p:nvSpPr>
        <p:spPr bwMode="auto">
          <a:xfrm>
            <a:off x="0" y="4500563"/>
            <a:ext cx="2390775" cy="1408113"/>
          </a:xfrm>
          <a:custGeom>
            <a:avLst/>
            <a:gdLst>
              <a:gd name="T0" fmla="*/ 0 w 1506"/>
              <a:gd name="T1" fmla="*/ 887 h 887"/>
              <a:gd name="T2" fmla="*/ 1506 w 1506"/>
              <a:gd name="T3" fmla="*/ 0 h 887"/>
              <a:gd name="T4" fmla="*/ 0 w 1506"/>
              <a:gd name="T5" fmla="*/ 0 h 887"/>
              <a:gd name="T6" fmla="*/ 0 w 1506"/>
              <a:gd name="T7" fmla="*/ 887 h 887"/>
            </a:gdLst>
            <a:ahLst/>
            <a:cxnLst>
              <a:cxn ang="0">
                <a:pos x="T0" y="T1"/>
              </a:cxn>
              <a:cxn ang="0">
                <a:pos x="T2" y="T3"/>
              </a:cxn>
              <a:cxn ang="0">
                <a:pos x="T4" y="T5"/>
              </a:cxn>
              <a:cxn ang="0">
                <a:pos x="T6" y="T7"/>
              </a:cxn>
            </a:cxnLst>
            <a:rect l="0" t="0" r="r" b="b"/>
            <a:pathLst>
              <a:path w="1506" h="887">
                <a:moveTo>
                  <a:pt x="0" y="887"/>
                </a:moveTo>
                <a:lnTo>
                  <a:pt x="1506" y="0"/>
                </a:lnTo>
                <a:lnTo>
                  <a:pt x="0" y="0"/>
                </a:lnTo>
                <a:lnTo>
                  <a:pt x="0" y="887"/>
                </a:lnTo>
                <a:close/>
              </a:path>
            </a:pathLst>
          </a:custGeom>
          <a:solidFill>
            <a:srgbClr val="0073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a:extLst>
              <a:ext uri="{FF2B5EF4-FFF2-40B4-BE49-F238E27FC236}">
                <a16:creationId xmlns:a16="http://schemas.microsoft.com/office/drawing/2014/main" id="{32616E07-5B5E-6BF9-2BF7-DCF22FDABDFD}"/>
              </a:ext>
            </a:extLst>
          </p:cNvPr>
          <p:cNvSpPr>
            <a:spLocks/>
          </p:cNvSpPr>
          <p:nvPr userDrawn="1"/>
        </p:nvSpPr>
        <p:spPr bwMode="auto">
          <a:xfrm>
            <a:off x="2390775" y="4500563"/>
            <a:ext cx="4198938" cy="696913"/>
          </a:xfrm>
          <a:custGeom>
            <a:avLst/>
            <a:gdLst>
              <a:gd name="T0" fmla="*/ 2645 w 2645"/>
              <a:gd name="T1" fmla="*/ 0 h 439"/>
              <a:gd name="T2" fmla="*/ 2108 w 2645"/>
              <a:gd name="T3" fmla="*/ 439 h 439"/>
              <a:gd name="T4" fmla="*/ 0 w 2645"/>
              <a:gd name="T5" fmla="*/ 0 h 439"/>
              <a:gd name="T6" fmla="*/ 2645 w 2645"/>
              <a:gd name="T7" fmla="*/ 0 h 439"/>
            </a:gdLst>
            <a:ahLst/>
            <a:cxnLst>
              <a:cxn ang="0">
                <a:pos x="T0" y="T1"/>
              </a:cxn>
              <a:cxn ang="0">
                <a:pos x="T2" y="T3"/>
              </a:cxn>
              <a:cxn ang="0">
                <a:pos x="T4" y="T5"/>
              </a:cxn>
              <a:cxn ang="0">
                <a:pos x="T6" y="T7"/>
              </a:cxn>
            </a:cxnLst>
            <a:rect l="0" t="0" r="r" b="b"/>
            <a:pathLst>
              <a:path w="2645" h="439">
                <a:moveTo>
                  <a:pt x="2645" y="0"/>
                </a:moveTo>
                <a:lnTo>
                  <a:pt x="2108" y="439"/>
                </a:lnTo>
                <a:lnTo>
                  <a:pt x="0" y="0"/>
                </a:lnTo>
                <a:lnTo>
                  <a:pt x="2645" y="0"/>
                </a:lnTo>
                <a:close/>
              </a:path>
            </a:pathLst>
          </a:custGeom>
          <a:solidFill>
            <a:srgbClr val="82C1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文本框 81">
            <a:extLst>
              <a:ext uri="{FF2B5EF4-FFF2-40B4-BE49-F238E27FC236}">
                <a16:creationId xmlns:a16="http://schemas.microsoft.com/office/drawing/2014/main" id="{835FF1E3-60F6-E0A2-E73F-C05A0E41E44D}"/>
              </a:ext>
            </a:extLst>
          </p:cNvPr>
          <p:cNvSpPr txBox="1"/>
          <p:nvPr userDrawn="1"/>
        </p:nvSpPr>
        <p:spPr>
          <a:xfrm>
            <a:off x="2228760" y="3051897"/>
            <a:ext cx="3877985" cy="1200329"/>
          </a:xfrm>
          <a:prstGeom prst="rect">
            <a:avLst/>
          </a:prstGeom>
          <a:noFill/>
        </p:spPr>
        <p:txBody>
          <a:bodyPr wrap="none" rtlCol="0">
            <a:spAutoFit/>
          </a:bodyPr>
          <a:lstStyle/>
          <a:p>
            <a:r>
              <a:rPr lang="zh-CN" altLang="en-US" sz="7200" b="1" dirty="0">
                <a:solidFill>
                  <a:schemeClr val="bg1"/>
                </a:solidFill>
                <a:latin typeface="微软雅黑" panose="020B0503020204020204" pitchFamily="34" charset="-122"/>
                <a:ea typeface="微软雅黑" panose="020B0503020204020204" pitchFamily="34" charset="-122"/>
              </a:rPr>
              <a:t>感谢聆听</a:t>
            </a:r>
          </a:p>
        </p:txBody>
      </p:sp>
    </p:spTree>
    <p:extLst>
      <p:ext uri="{BB962C8B-B14F-4D97-AF65-F5344CB8AC3E}">
        <p14:creationId xmlns:p14="http://schemas.microsoft.com/office/powerpoint/2010/main" val="359964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Only - With Background">
    <p:spTree>
      <p:nvGrpSpPr>
        <p:cNvPr id="1" name=""/>
        <p:cNvGrpSpPr/>
        <p:nvPr/>
      </p:nvGrpSpPr>
      <p:grpSpPr>
        <a:xfrm>
          <a:off x="0" y="0"/>
          <a:ext cx="0" cy="0"/>
          <a:chOff x="0" y="0"/>
          <a:chExt cx="0" cy="0"/>
        </a:xfrm>
      </p:grpSpPr>
      <p:sp>
        <p:nvSpPr>
          <p:cNvPr id="9" name="Title 28"/>
          <p:cNvSpPr>
            <a:spLocks noGrp="1"/>
          </p:cNvSpPr>
          <p:nvPr>
            <p:ph type="title" hasCustomPrompt="1"/>
          </p:nvPr>
        </p:nvSpPr>
        <p:spPr bwMode="gray">
          <a:xfrm>
            <a:off x="1476038" y="291149"/>
            <a:ext cx="1077979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000" b="1" kern="1200" cap="none" spc="0" baseline="0" dirty="0">
                <a:solidFill>
                  <a:schemeClr val="bg1"/>
                </a:solidFill>
                <a:latin typeface="微软雅黑" panose="020B0503020204020204" pitchFamily="34" charset="-122"/>
                <a:ea typeface="微软雅黑" panose="020B0503020204020204" pitchFamily="34" charset="-122"/>
                <a:cs typeface="Arial" pitchFamily="34" charset="0"/>
              </a:defRPr>
            </a:lvl1pPr>
          </a:lstStyle>
          <a:p>
            <a:r>
              <a:rPr lang="en-US" dirty="0"/>
              <a:t>Click To Edit Master Title</a:t>
            </a:r>
          </a:p>
        </p:txBody>
      </p:sp>
      <p:sp>
        <p:nvSpPr>
          <p:cNvPr id="4" name="Text Placeholder 2">
            <a:extLst>
              <a:ext uri="{FF2B5EF4-FFF2-40B4-BE49-F238E27FC236}">
                <a16:creationId xmlns:a16="http://schemas.microsoft.com/office/drawing/2014/main" id="{EF9F5C87-60B1-054C-F116-D088366FF19C}"/>
              </a:ext>
            </a:extLst>
          </p:cNvPr>
          <p:cNvSpPr>
            <a:spLocks noGrp="1"/>
          </p:cNvSpPr>
          <p:nvPr>
            <p:ph type="body" idx="1"/>
          </p:nvPr>
        </p:nvSpPr>
        <p:spPr>
          <a:xfrm>
            <a:off x="4556760" y="1096513"/>
            <a:ext cx="6763281" cy="521208"/>
          </a:xfrm>
          <a:prstGeom prst="rect">
            <a:avLst/>
          </a:prstGeom>
        </p:spPr>
        <p:txBody>
          <a:bodyPr anchor="ctr"/>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dirty="0"/>
              <a:t>Click to edit Master text styles</a:t>
            </a:r>
          </a:p>
        </p:txBody>
      </p:sp>
      <p:sp>
        <p:nvSpPr>
          <p:cNvPr id="6" name="Content Placeholder 3">
            <a:extLst>
              <a:ext uri="{FF2B5EF4-FFF2-40B4-BE49-F238E27FC236}">
                <a16:creationId xmlns:a16="http://schemas.microsoft.com/office/drawing/2014/main" id="{80E73495-DD5B-49C0-47F6-25011507935B}"/>
              </a:ext>
            </a:extLst>
          </p:cNvPr>
          <p:cNvSpPr>
            <a:spLocks noGrp="1"/>
          </p:cNvSpPr>
          <p:nvPr>
            <p:ph sz="half" idx="2"/>
          </p:nvPr>
        </p:nvSpPr>
        <p:spPr>
          <a:xfrm>
            <a:off x="4556761" y="1743386"/>
            <a:ext cx="6763280" cy="1800000"/>
          </a:xfrm>
          <a:prstGeom prst="rect">
            <a:avLst/>
          </a:prstGeom>
        </p:spPr>
        <p:txBody>
          <a:bodyPr>
            <a:normAutofit/>
          </a:bodyPr>
          <a:lstStyle>
            <a:lvl1pPr marL="0" indent="0">
              <a:lnSpc>
                <a:spcPct val="150000"/>
              </a:lnSpc>
              <a:buNone/>
              <a:defRPr sz="1200">
                <a:latin typeface="微软雅黑" panose="020B0503020204020204" pitchFamily="34" charset="-122"/>
                <a:ea typeface="微软雅黑" panose="020B0503020204020204" pitchFamily="34" charset="-122"/>
              </a:defRPr>
            </a:lvl1pPr>
            <a:lvl2pPr>
              <a:lnSpc>
                <a:spcPct val="150000"/>
              </a:lnSpc>
              <a:defRPr sz="1600">
                <a:latin typeface="微软雅黑" panose="020B0503020204020204" pitchFamily="34" charset="-122"/>
                <a:ea typeface="微软雅黑" panose="020B0503020204020204" pitchFamily="34" charset="-122"/>
              </a:defRPr>
            </a:lvl2pPr>
            <a:lvl3pPr marL="1218986" indent="0">
              <a:buNone/>
              <a:defRPr sz="2000">
                <a:latin typeface="微软雅黑" panose="020B0503020204020204" pitchFamily="34" charset="-122"/>
                <a:ea typeface="微软雅黑" panose="020B0503020204020204" pitchFamily="34" charset="-122"/>
              </a:defRPr>
            </a:lvl3pPr>
            <a:lvl4pPr marL="1828480" indent="0">
              <a:buNone/>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altLang="zh-CN" dirty="0"/>
              <a:t>Click to edit Master text styles</a:t>
            </a:r>
          </a:p>
        </p:txBody>
      </p:sp>
      <p:sp>
        <p:nvSpPr>
          <p:cNvPr id="24" name="Text Placeholder 2">
            <a:extLst>
              <a:ext uri="{FF2B5EF4-FFF2-40B4-BE49-F238E27FC236}">
                <a16:creationId xmlns:a16="http://schemas.microsoft.com/office/drawing/2014/main" id="{9DC5167D-090F-6F1C-81F3-D1CC33E4EECE}"/>
              </a:ext>
            </a:extLst>
          </p:cNvPr>
          <p:cNvSpPr>
            <a:spLocks noGrp="1"/>
          </p:cNvSpPr>
          <p:nvPr>
            <p:ph type="body" idx="3"/>
          </p:nvPr>
        </p:nvSpPr>
        <p:spPr>
          <a:xfrm>
            <a:off x="4556760" y="3819674"/>
            <a:ext cx="6763281" cy="521208"/>
          </a:xfrm>
          <a:prstGeom prst="rect">
            <a:avLst/>
          </a:prstGeom>
        </p:spPr>
        <p:txBody>
          <a:bodyPr anchor="ctr"/>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dirty="0"/>
              <a:t>Click to edit Master text styles</a:t>
            </a:r>
          </a:p>
        </p:txBody>
      </p:sp>
      <p:sp>
        <p:nvSpPr>
          <p:cNvPr id="25" name="Content Placeholder 3">
            <a:extLst>
              <a:ext uri="{FF2B5EF4-FFF2-40B4-BE49-F238E27FC236}">
                <a16:creationId xmlns:a16="http://schemas.microsoft.com/office/drawing/2014/main" id="{FDE21F4E-CCD8-35F7-9679-D4DD9E632D91}"/>
              </a:ext>
            </a:extLst>
          </p:cNvPr>
          <p:cNvSpPr>
            <a:spLocks noGrp="1"/>
          </p:cNvSpPr>
          <p:nvPr>
            <p:ph sz="half" idx="4"/>
          </p:nvPr>
        </p:nvSpPr>
        <p:spPr>
          <a:xfrm>
            <a:off x="4556760" y="4466547"/>
            <a:ext cx="6763279" cy="1800000"/>
          </a:xfrm>
          <a:prstGeom prst="rect">
            <a:avLst/>
          </a:prstGeom>
        </p:spPr>
        <p:txBody>
          <a:bodyPr>
            <a:normAutofit/>
          </a:bodyPr>
          <a:lstStyle>
            <a:lvl1pPr marL="0" indent="0">
              <a:lnSpc>
                <a:spcPct val="150000"/>
              </a:lnSpc>
              <a:buNone/>
              <a:defRPr sz="1200">
                <a:latin typeface="微软雅黑" panose="020B0503020204020204" pitchFamily="34" charset="-122"/>
                <a:ea typeface="微软雅黑" panose="020B0503020204020204" pitchFamily="34" charset="-122"/>
              </a:defRPr>
            </a:lvl1pPr>
            <a:lvl2pPr>
              <a:lnSpc>
                <a:spcPct val="150000"/>
              </a:lnSpc>
              <a:defRPr sz="1600">
                <a:latin typeface="微软雅黑" panose="020B0503020204020204" pitchFamily="34" charset="-122"/>
                <a:ea typeface="微软雅黑" panose="020B0503020204020204" pitchFamily="34" charset="-122"/>
              </a:defRPr>
            </a:lvl2pPr>
            <a:lvl3pPr marL="1218986" indent="0">
              <a:buNone/>
              <a:defRPr sz="2000">
                <a:latin typeface="微软雅黑" panose="020B0503020204020204" pitchFamily="34" charset="-122"/>
                <a:ea typeface="微软雅黑" panose="020B0503020204020204" pitchFamily="34" charset="-122"/>
              </a:defRPr>
            </a:lvl3pPr>
            <a:lvl4pPr marL="1828480" indent="0">
              <a:buNone/>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altLang="zh-CN" dirty="0"/>
              <a:t>Click to edit Master text styles</a:t>
            </a:r>
          </a:p>
        </p:txBody>
      </p:sp>
      <p:grpSp>
        <p:nvGrpSpPr>
          <p:cNvPr id="2" name="组合 43">
            <a:extLst>
              <a:ext uri="{FF2B5EF4-FFF2-40B4-BE49-F238E27FC236}">
                <a16:creationId xmlns:a16="http://schemas.microsoft.com/office/drawing/2014/main" id="{ECB38A02-1DDE-6888-F8E9-91EA25394B14}"/>
              </a:ext>
            </a:extLst>
          </p:cNvPr>
          <p:cNvGrpSpPr/>
          <p:nvPr userDrawn="1"/>
        </p:nvGrpSpPr>
        <p:grpSpPr>
          <a:xfrm>
            <a:off x="660399" y="2199674"/>
            <a:ext cx="3240000" cy="3240000"/>
            <a:chOff x="4299766" y="5946187"/>
            <a:chExt cx="305647" cy="305644"/>
          </a:xfrm>
        </p:grpSpPr>
        <p:grpSp>
          <p:nvGrpSpPr>
            <p:cNvPr id="22" name="组合 44">
              <a:extLst>
                <a:ext uri="{FF2B5EF4-FFF2-40B4-BE49-F238E27FC236}">
                  <a16:creationId xmlns:a16="http://schemas.microsoft.com/office/drawing/2014/main" id="{1F9C90C8-1B18-808D-C2C4-BFFB53D3501D}"/>
                </a:ext>
              </a:extLst>
            </p:cNvPr>
            <p:cNvGrpSpPr/>
            <p:nvPr/>
          </p:nvGrpSpPr>
          <p:grpSpPr>
            <a:xfrm>
              <a:off x="4299766" y="5946187"/>
              <a:ext cx="305647" cy="305644"/>
              <a:chOff x="1517330" y="1125257"/>
              <a:chExt cx="2204282" cy="2204282"/>
            </a:xfrm>
          </p:grpSpPr>
          <p:sp>
            <p:nvSpPr>
              <p:cNvPr id="60" name="椭圆 46">
                <a:extLst>
                  <a:ext uri="{FF2B5EF4-FFF2-40B4-BE49-F238E27FC236}">
                    <a16:creationId xmlns:a16="http://schemas.microsoft.com/office/drawing/2014/main" id="{7A1A0806-13F3-270C-B0EA-852A7360F8B0}"/>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cap="flat" cmpd="sng" algn="ctr">
                <a:solidFill>
                  <a:sysClr val="window" lastClr="FFFFFF"/>
                </a:solidFill>
                <a:prstDash val="solid"/>
                <a:miter lim="800000"/>
              </a:ln>
              <a:effectLst>
                <a:outerShdw blurRad="165100" dist="139700" dir="7800000" sx="74000" sy="74000" algn="tr" rotWithShape="0">
                  <a:prstClr val="black">
                    <a:alpha val="55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1" name="椭圆 47">
                <a:extLst>
                  <a:ext uri="{FF2B5EF4-FFF2-40B4-BE49-F238E27FC236}">
                    <a16:creationId xmlns:a16="http://schemas.microsoft.com/office/drawing/2014/main" id="{140023CA-CB23-0D2C-24E2-A6DBE3CF5790}"/>
                  </a:ext>
                </a:extLst>
              </p:cNvPr>
              <p:cNvSpPr/>
              <p:nvPr/>
            </p:nvSpPr>
            <p:spPr>
              <a:xfrm>
                <a:off x="1719372" y="1327298"/>
                <a:ext cx="1800200" cy="1800200"/>
              </a:xfrm>
              <a:prstGeom prst="ellipse">
                <a:avLst/>
              </a:prstGeom>
              <a:solidFill>
                <a:srgbClr val="2EA7E0"/>
              </a:soli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23" name="Freeform 45">
              <a:extLst>
                <a:ext uri="{FF2B5EF4-FFF2-40B4-BE49-F238E27FC236}">
                  <a16:creationId xmlns:a16="http://schemas.microsoft.com/office/drawing/2014/main" id="{5A8CDFE4-9F20-1339-B713-BCCD950D9984}"/>
                </a:ext>
              </a:extLst>
            </p:cNvPr>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ysClr val="window" lastClr="FFFFFF">
                <a:lumMod val="95000"/>
              </a:sysClr>
            </a:solidFill>
            <a:ln>
              <a:noFill/>
            </a:ln>
          </p:spPr>
          <p:txBody>
            <a:bodyPr vert="horz" wrap="square" lIns="113921" tIns="56960" rIns="113921" bIns="5696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endParaRPr>
            </a:p>
          </p:txBody>
        </p:sp>
      </p:grpSp>
    </p:spTree>
    <p:extLst>
      <p:ext uri="{BB962C8B-B14F-4D97-AF65-F5344CB8AC3E}">
        <p14:creationId xmlns:p14="http://schemas.microsoft.com/office/powerpoint/2010/main" val="1367113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Only - With Background">
    <p:spTree>
      <p:nvGrpSpPr>
        <p:cNvPr id="1" name=""/>
        <p:cNvGrpSpPr/>
        <p:nvPr/>
      </p:nvGrpSpPr>
      <p:grpSpPr>
        <a:xfrm>
          <a:off x="0" y="0"/>
          <a:ext cx="0" cy="0"/>
          <a:chOff x="0" y="0"/>
          <a:chExt cx="0" cy="0"/>
        </a:xfrm>
      </p:grpSpPr>
      <p:sp>
        <p:nvSpPr>
          <p:cNvPr id="9" name="Title 28"/>
          <p:cNvSpPr>
            <a:spLocks noGrp="1"/>
          </p:cNvSpPr>
          <p:nvPr>
            <p:ph type="title" hasCustomPrompt="1"/>
          </p:nvPr>
        </p:nvSpPr>
        <p:spPr bwMode="gray">
          <a:xfrm>
            <a:off x="1481349" y="273827"/>
            <a:ext cx="10710651"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000" b="1" kern="1200" cap="none" spc="0" baseline="0" dirty="0">
                <a:solidFill>
                  <a:schemeClr val="bg1"/>
                </a:solidFill>
                <a:latin typeface="微软雅黑" panose="020B0503020204020204" pitchFamily="34" charset="-122"/>
                <a:ea typeface="微软雅黑" panose="020B0503020204020204" pitchFamily="34" charset="-122"/>
                <a:cs typeface="Arial" pitchFamily="34" charset="0"/>
              </a:defRPr>
            </a:lvl1pPr>
          </a:lstStyle>
          <a:p>
            <a:r>
              <a:rPr lang="en-US" dirty="0"/>
              <a:t>Click To Edit Master Title</a:t>
            </a:r>
          </a:p>
        </p:txBody>
      </p:sp>
      <p:sp>
        <p:nvSpPr>
          <p:cNvPr id="30" name="Text Placeholder 2">
            <a:extLst>
              <a:ext uri="{FF2B5EF4-FFF2-40B4-BE49-F238E27FC236}">
                <a16:creationId xmlns:a16="http://schemas.microsoft.com/office/drawing/2014/main" id="{847D31E4-FDB4-3CB6-AA36-33A086ACF0F2}"/>
              </a:ext>
            </a:extLst>
          </p:cNvPr>
          <p:cNvSpPr>
            <a:spLocks noGrp="1"/>
          </p:cNvSpPr>
          <p:nvPr>
            <p:ph type="body" idx="1"/>
          </p:nvPr>
        </p:nvSpPr>
        <p:spPr>
          <a:xfrm>
            <a:off x="733632" y="1249680"/>
            <a:ext cx="5040000" cy="697638"/>
          </a:xfrm>
          <a:prstGeom prst="rect">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altLang="zh-CN" sz="2000" b="1" dirty="0">
                <a:solidFill>
                  <a:schemeClr val="lt1"/>
                </a:solidFill>
                <a:latin typeface="微软雅黑" panose="020B0503020204020204" pitchFamily="34" charset="-122"/>
                <a:ea typeface="微软雅黑" panose="020B0503020204020204" pitchFamily="34" charset="-122"/>
                <a:cs typeface="+mn-cs"/>
              </a:defRPr>
            </a:lvl1pPr>
          </a:lstStyle>
          <a:p>
            <a:pPr marL="0" lvl="0" indent="0" algn="ctr" defTabSz="914400">
              <a:buNone/>
            </a:pPr>
            <a:r>
              <a:rPr lang="en-US" altLang="zh-CN" dirty="0"/>
              <a:t>Click to edit Master text styles</a:t>
            </a:r>
          </a:p>
        </p:txBody>
      </p:sp>
      <p:sp>
        <p:nvSpPr>
          <p:cNvPr id="31" name="Content Placeholder 3">
            <a:extLst>
              <a:ext uri="{FF2B5EF4-FFF2-40B4-BE49-F238E27FC236}">
                <a16:creationId xmlns:a16="http://schemas.microsoft.com/office/drawing/2014/main" id="{3F021961-F4DF-424E-74AA-662EFD2A1A9D}"/>
              </a:ext>
            </a:extLst>
          </p:cNvPr>
          <p:cNvSpPr>
            <a:spLocks noGrp="1"/>
          </p:cNvSpPr>
          <p:nvPr>
            <p:ph sz="half" idx="2"/>
          </p:nvPr>
        </p:nvSpPr>
        <p:spPr>
          <a:xfrm>
            <a:off x="735768" y="2093446"/>
            <a:ext cx="5040000" cy="4320000"/>
          </a:xfrm>
          <a:prstGeom prst="rect">
            <a:avLst/>
          </a:prstGeom>
          <a:ln>
            <a:solidFill>
              <a:schemeClr val="bg1">
                <a:lumMod val="85000"/>
              </a:schemeClr>
            </a:solidFill>
          </a:ln>
        </p:spPr>
        <p:txBody>
          <a:bodyPr>
            <a:normAutofit/>
          </a:bodyPr>
          <a:lstStyle>
            <a:lvl1pPr marL="0" indent="0">
              <a:lnSpc>
                <a:spcPct val="150000"/>
              </a:lnSpc>
              <a:buNone/>
              <a:defRPr sz="1400">
                <a:latin typeface="微软雅黑" panose="020B0503020204020204" pitchFamily="34" charset="-122"/>
                <a:ea typeface="微软雅黑" panose="020B0503020204020204" pitchFamily="34" charset="-122"/>
              </a:defRPr>
            </a:lvl1pPr>
            <a:lvl2pPr marL="609494" indent="0">
              <a:lnSpc>
                <a:spcPct val="150000"/>
              </a:lnSpc>
              <a:buNone/>
              <a:defRPr sz="1600">
                <a:latin typeface="微软雅黑" panose="020B0503020204020204" pitchFamily="34" charset="-122"/>
                <a:ea typeface="微软雅黑" panose="020B0503020204020204" pitchFamily="34" charset="-122"/>
              </a:defRPr>
            </a:lvl2pPr>
            <a:lvl3pPr marL="1218986" indent="0">
              <a:buNone/>
              <a:defRPr sz="2000">
                <a:latin typeface="微软雅黑" panose="020B0503020204020204" pitchFamily="34" charset="-122"/>
                <a:ea typeface="微软雅黑" panose="020B0503020204020204" pitchFamily="34" charset="-122"/>
              </a:defRPr>
            </a:lvl3pPr>
            <a:lvl4pPr marL="1828480" indent="0">
              <a:buNone/>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altLang="zh-CN" dirty="0"/>
              <a:t>Click to edit Master text styles</a:t>
            </a:r>
          </a:p>
        </p:txBody>
      </p:sp>
      <p:sp>
        <p:nvSpPr>
          <p:cNvPr id="2" name="Text Placeholder 2">
            <a:extLst>
              <a:ext uri="{FF2B5EF4-FFF2-40B4-BE49-F238E27FC236}">
                <a16:creationId xmlns:a16="http://schemas.microsoft.com/office/drawing/2014/main" id="{A968F08E-16E3-A55C-0E94-9AB930D15BC5}"/>
              </a:ext>
            </a:extLst>
          </p:cNvPr>
          <p:cNvSpPr>
            <a:spLocks noGrp="1"/>
          </p:cNvSpPr>
          <p:nvPr>
            <p:ph type="body" idx="3"/>
          </p:nvPr>
        </p:nvSpPr>
        <p:spPr>
          <a:xfrm>
            <a:off x="6425104" y="1249680"/>
            <a:ext cx="5040000" cy="697638"/>
          </a:xfrm>
          <a:prstGeom prst="rect">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altLang="zh-CN" sz="2000" b="1" dirty="0">
                <a:solidFill>
                  <a:schemeClr val="lt1"/>
                </a:solidFill>
                <a:latin typeface="微软雅黑" panose="020B0503020204020204" pitchFamily="34" charset="-122"/>
                <a:ea typeface="微软雅黑" panose="020B0503020204020204" pitchFamily="34" charset="-122"/>
                <a:cs typeface="+mn-cs"/>
              </a:defRPr>
            </a:lvl1pPr>
          </a:lstStyle>
          <a:p>
            <a:pPr marL="0" lvl="0" indent="0" algn="ctr" defTabSz="914400">
              <a:buNone/>
            </a:pPr>
            <a:r>
              <a:rPr lang="en-US" altLang="zh-CN" dirty="0"/>
              <a:t>Click to edit Master text styles</a:t>
            </a:r>
          </a:p>
        </p:txBody>
      </p:sp>
      <p:sp>
        <p:nvSpPr>
          <p:cNvPr id="3" name="Content Placeholder 3">
            <a:extLst>
              <a:ext uri="{FF2B5EF4-FFF2-40B4-BE49-F238E27FC236}">
                <a16:creationId xmlns:a16="http://schemas.microsoft.com/office/drawing/2014/main" id="{944215FB-570C-F64A-3569-DF959079203D}"/>
              </a:ext>
            </a:extLst>
          </p:cNvPr>
          <p:cNvSpPr>
            <a:spLocks noGrp="1"/>
          </p:cNvSpPr>
          <p:nvPr>
            <p:ph sz="half" idx="4"/>
          </p:nvPr>
        </p:nvSpPr>
        <p:spPr>
          <a:xfrm>
            <a:off x="6425104" y="2093446"/>
            <a:ext cx="5040000" cy="4320000"/>
          </a:xfrm>
          <a:prstGeom prst="rect">
            <a:avLst/>
          </a:prstGeom>
          <a:ln>
            <a:solidFill>
              <a:schemeClr val="bg1">
                <a:lumMod val="85000"/>
              </a:schemeClr>
            </a:solidFill>
          </a:ln>
        </p:spPr>
        <p:txBody>
          <a:bodyPr>
            <a:normAutofit/>
          </a:bodyPr>
          <a:lstStyle>
            <a:lvl1pPr marL="0" indent="0">
              <a:lnSpc>
                <a:spcPct val="150000"/>
              </a:lnSpc>
              <a:buNone/>
              <a:defRPr sz="1400">
                <a:latin typeface="微软雅黑" panose="020B0503020204020204" pitchFamily="34" charset="-122"/>
                <a:ea typeface="微软雅黑" panose="020B0503020204020204" pitchFamily="34" charset="-122"/>
              </a:defRPr>
            </a:lvl1pPr>
            <a:lvl2pPr>
              <a:lnSpc>
                <a:spcPct val="150000"/>
              </a:lnSpc>
              <a:defRPr sz="1600">
                <a:latin typeface="微软雅黑" panose="020B0503020204020204" pitchFamily="34" charset="-122"/>
                <a:ea typeface="微软雅黑" panose="020B0503020204020204" pitchFamily="34" charset="-122"/>
              </a:defRPr>
            </a:lvl2pPr>
            <a:lvl3pPr marL="1218986" indent="0">
              <a:buNone/>
              <a:defRPr sz="2000">
                <a:latin typeface="微软雅黑" panose="020B0503020204020204" pitchFamily="34" charset="-122"/>
                <a:ea typeface="微软雅黑" panose="020B0503020204020204" pitchFamily="34" charset="-122"/>
              </a:defRPr>
            </a:lvl3pPr>
            <a:lvl4pPr marL="1828480" indent="0">
              <a:buNone/>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altLang="zh-CN" dirty="0"/>
              <a:t>Click to edit Master text styles</a:t>
            </a:r>
          </a:p>
        </p:txBody>
      </p:sp>
    </p:spTree>
    <p:extLst>
      <p:ext uri="{BB962C8B-B14F-4D97-AF65-F5344CB8AC3E}">
        <p14:creationId xmlns:p14="http://schemas.microsoft.com/office/powerpoint/2010/main" val="2144254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Title Only - With Background">
    <p:spTree>
      <p:nvGrpSpPr>
        <p:cNvPr id="1" name=""/>
        <p:cNvGrpSpPr/>
        <p:nvPr/>
      </p:nvGrpSpPr>
      <p:grpSpPr>
        <a:xfrm>
          <a:off x="0" y="0"/>
          <a:ext cx="0" cy="0"/>
          <a:chOff x="0" y="0"/>
          <a:chExt cx="0" cy="0"/>
        </a:xfrm>
      </p:grpSpPr>
      <p:sp>
        <p:nvSpPr>
          <p:cNvPr id="9" name="Title 28"/>
          <p:cNvSpPr>
            <a:spLocks noGrp="1"/>
          </p:cNvSpPr>
          <p:nvPr>
            <p:ph type="title" hasCustomPrompt="1"/>
          </p:nvPr>
        </p:nvSpPr>
        <p:spPr bwMode="gray">
          <a:xfrm>
            <a:off x="1481349" y="273827"/>
            <a:ext cx="10710651"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000" b="1" kern="1200" cap="none" spc="0" baseline="0" dirty="0">
                <a:solidFill>
                  <a:schemeClr val="bg1"/>
                </a:solidFill>
                <a:latin typeface="微软雅黑" panose="020B0503020204020204" pitchFamily="34" charset="-122"/>
                <a:ea typeface="微软雅黑" panose="020B0503020204020204" pitchFamily="34" charset="-122"/>
                <a:cs typeface="Arial" pitchFamily="34" charset="0"/>
              </a:defRPr>
            </a:lvl1pPr>
          </a:lstStyle>
          <a:p>
            <a:r>
              <a:rPr lang="en-US" dirty="0"/>
              <a:t>Click To Edit Master Title</a:t>
            </a:r>
          </a:p>
        </p:txBody>
      </p:sp>
      <p:sp>
        <p:nvSpPr>
          <p:cNvPr id="30" name="Text Placeholder 2">
            <a:extLst>
              <a:ext uri="{FF2B5EF4-FFF2-40B4-BE49-F238E27FC236}">
                <a16:creationId xmlns:a16="http://schemas.microsoft.com/office/drawing/2014/main" id="{847D31E4-FDB4-3CB6-AA36-33A086ACF0F2}"/>
              </a:ext>
            </a:extLst>
          </p:cNvPr>
          <p:cNvSpPr>
            <a:spLocks noGrp="1"/>
          </p:cNvSpPr>
          <p:nvPr>
            <p:ph type="body" idx="1"/>
          </p:nvPr>
        </p:nvSpPr>
        <p:spPr>
          <a:xfrm>
            <a:off x="733632" y="1249680"/>
            <a:ext cx="5040000" cy="697638"/>
          </a:xfrm>
          <a:prstGeom prst="rect">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altLang="zh-CN" sz="2000" b="1" dirty="0">
                <a:solidFill>
                  <a:schemeClr val="lt1"/>
                </a:solidFill>
                <a:latin typeface="微软雅黑" panose="020B0503020204020204" pitchFamily="34" charset="-122"/>
                <a:ea typeface="微软雅黑" panose="020B0503020204020204" pitchFamily="34" charset="-122"/>
                <a:cs typeface="+mn-cs"/>
              </a:defRPr>
            </a:lvl1pPr>
          </a:lstStyle>
          <a:p>
            <a:pPr marL="0" lvl="0" indent="0" algn="ctr" defTabSz="914400">
              <a:buNone/>
            </a:pPr>
            <a:r>
              <a:rPr lang="en-US" altLang="zh-CN" dirty="0"/>
              <a:t>Click to edit Master text styles</a:t>
            </a:r>
          </a:p>
        </p:txBody>
      </p:sp>
      <p:sp>
        <p:nvSpPr>
          <p:cNvPr id="31" name="Content Placeholder 3">
            <a:extLst>
              <a:ext uri="{FF2B5EF4-FFF2-40B4-BE49-F238E27FC236}">
                <a16:creationId xmlns:a16="http://schemas.microsoft.com/office/drawing/2014/main" id="{3F021961-F4DF-424E-74AA-662EFD2A1A9D}"/>
              </a:ext>
            </a:extLst>
          </p:cNvPr>
          <p:cNvSpPr>
            <a:spLocks noGrp="1"/>
          </p:cNvSpPr>
          <p:nvPr>
            <p:ph sz="half" idx="2"/>
          </p:nvPr>
        </p:nvSpPr>
        <p:spPr>
          <a:xfrm>
            <a:off x="735768" y="2093446"/>
            <a:ext cx="5040000" cy="4320000"/>
          </a:xfrm>
          <a:prstGeom prst="rect">
            <a:avLst/>
          </a:prstGeom>
          <a:ln>
            <a:solidFill>
              <a:schemeClr val="bg1">
                <a:lumMod val="85000"/>
              </a:schemeClr>
            </a:solidFill>
          </a:ln>
        </p:spPr>
        <p:txBody>
          <a:bodyPr>
            <a:normAutofit/>
          </a:bodyPr>
          <a:lstStyle>
            <a:lvl1pPr marL="0" indent="0">
              <a:lnSpc>
                <a:spcPct val="150000"/>
              </a:lnSpc>
              <a:buNone/>
              <a:defRPr sz="1400">
                <a:latin typeface="微软雅黑" panose="020B0503020204020204" pitchFamily="34" charset="-122"/>
                <a:ea typeface="微软雅黑" panose="020B0503020204020204" pitchFamily="34" charset="-122"/>
              </a:defRPr>
            </a:lvl1pPr>
            <a:lvl2pPr marL="609494" indent="0">
              <a:lnSpc>
                <a:spcPct val="150000"/>
              </a:lnSpc>
              <a:buNone/>
              <a:defRPr sz="1600">
                <a:latin typeface="微软雅黑" panose="020B0503020204020204" pitchFamily="34" charset="-122"/>
                <a:ea typeface="微软雅黑" panose="020B0503020204020204" pitchFamily="34" charset="-122"/>
              </a:defRPr>
            </a:lvl2pPr>
            <a:lvl3pPr marL="1218986" indent="0">
              <a:buNone/>
              <a:defRPr sz="2000">
                <a:latin typeface="微软雅黑" panose="020B0503020204020204" pitchFamily="34" charset="-122"/>
                <a:ea typeface="微软雅黑" panose="020B0503020204020204" pitchFamily="34" charset="-122"/>
              </a:defRPr>
            </a:lvl3pPr>
            <a:lvl4pPr marL="1828480" indent="0">
              <a:buNone/>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altLang="zh-CN" dirty="0"/>
              <a:t>Click to edit Master text styles</a:t>
            </a:r>
          </a:p>
        </p:txBody>
      </p:sp>
      <p:sp>
        <p:nvSpPr>
          <p:cNvPr id="2" name="Text Placeholder 2">
            <a:extLst>
              <a:ext uri="{FF2B5EF4-FFF2-40B4-BE49-F238E27FC236}">
                <a16:creationId xmlns:a16="http://schemas.microsoft.com/office/drawing/2014/main" id="{A968F08E-16E3-A55C-0E94-9AB930D15BC5}"/>
              </a:ext>
            </a:extLst>
          </p:cNvPr>
          <p:cNvSpPr>
            <a:spLocks noGrp="1"/>
          </p:cNvSpPr>
          <p:nvPr>
            <p:ph type="body" idx="3"/>
          </p:nvPr>
        </p:nvSpPr>
        <p:spPr>
          <a:xfrm>
            <a:off x="6425104" y="1249680"/>
            <a:ext cx="5040000" cy="697638"/>
          </a:xfrm>
          <a:prstGeom prst="rect">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altLang="zh-CN" sz="2000" b="1" dirty="0">
                <a:solidFill>
                  <a:schemeClr val="lt1"/>
                </a:solidFill>
                <a:latin typeface="微软雅黑" panose="020B0503020204020204" pitchFamily="34" charset="-122"/>
                <a:ea typeface="微软雅黑" panose="020B0503020204020204" pitchFamily="34" charset="-122"/>
                <a:cs typeface="+mn-cs"/>
              </a:defRPr>
            </a:lvl1pPr>
          </a:lstStyle>
          <a:p>
            <a:pPr marL="0" lvl="0" indent="0" algn="ctr" defTabSz="914400">
              <a:buNone/>
            </a:pPr>
            <a:r>
              <a:rPr lang="en-US" altLang="zh-CN" dirty="0"/>
              <a:t>Click to edit Master text styles</a:t>
            </a:r>
          </a:p>
        </p:txBody>
      </p:sp>
      <p:sp>
        <p:nvSpPr>
          <p:cNvPr id="3" name="Content Placeholder 3">
            <a:extLst>
              <a:ext uri="{FF2B5EF4-FFF2-40B4-BE49-F238E27FC236}">
                <a16:creationId xmlns:a16="http://schemas.microsoft.com/office/drawing/2014/main" id="{944215FB-570C-F64A-3569-DF959079203D}"/>
              </a:ext>
            </a:extLst>
          </p:cNvPr>
          <p:cNvSpPr>
            <a:spLocks noGrp="1"/>
          </p:cNvSpPr>
          <p:nvPr>
            <p:ph sz="half" idx="4"/>
          </p:nvPr>
        </p:nvSpPr>
        <p:spPr>
          <a:xfrm>
            <a:off x="6425104" y="2093446"/>
            <a:ext cx="5040000" cy="4320000"/>
          </a:xfrm>
          <a:prstGeom prst="rect">
            <a:avLst/>
          </a:prstGeom>
          <a:ln>
            <a:solidFill>
              <a:schemeClr val="bg1">
                <a:lumMod val="85000"/>
              </a:schemeClr>
            </a:solidFill>
          </a:ln>
        </p:spPr>
        <p:txBody>
          <a:bodyPr>
            <a:normAutofit/>
          </a:bodyPr>
          <a:lstStyle>
            <a:lvl1pPr marL="0" indent="0">
              <a:lnSpc>
                <a:spcPct val="150000"/>
              </a:lnSpc>
              <a:buNone/>
              <a:defRPr sz="1400">
                <a:latin typeface="微软雅黑" panose="020B0503020204020204" pitchFamily="34" charset="-122"/>
                <a:ea typeface="微软雅黑" panose="020B0503020204020204" pitchFamily="34" charset="-122"/>
              </a:defRPr>
            </a:lvl1pPr>
            <a:lvl2pPr>
              <a:lnSpc>
                <a:spcPct val="150000"/>
              </a:lnSpc>
              <a:defRPr sz="1600">
                <a:latin typeface="微软雅黑" panose="020B0503020204020204" pitchFamily="34" charset="-122"/>
                <a:ea typeface="微软雅黑" panose="020B0503020204020204" pitchFamily="34" charset="-122"/>
              </a:defRPr>
            </a:lvl2pPr>
            <a:lvl3pPr marL="1218986" indent="0">
              <a:buNone/>
              <a:defRPr sz="2000">
                <a:latin typeface="微软雅黑" panose="020B0503020204020204" pitchFamily="34" charset="-122"/>
                <a:ea typeface="微软雅黑" panose="020B0503020204020204" pitchFamily="34" charset="-122"/>
              </a:defRPr>
            </a:lvl3pPr>
            <a:lvl4pPr marL="1828480" indent="0">
              <a:buNone/>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altLang="zh-CN" dirty="0"/>
              <a:t>Click to edit Master text styles</a:t>
            </a:r>
          </a:p>
        </p:txBody>
      </p:sp>
    </p:spTree>
    <p:extLst>
      <p:ext uri="{BB962C8B-B14F-4D97-AF65-F5344CB8AC3E}">
        <p14:creationId xmlns:p14="http://schemas.microsoft.com/office/powerpoint/2010/main" val="519223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Only - With Background">
    <p:spTree>
      <p:nvGrpSpPr>
        <p:cNvPr id="1" name=""/>
        <p:cNvGrpSpPr/>
        <p:nvPr/>
      </p:nvGrpSpPr>
      <p:grpSpPr>
        <a:xfrm>
          <a:off x="0" y="0"/>
          <a:ext cx="0" cy="0"/>
          <a:chOff x="0" y="0"/>
          <a:chExt cx="0" cy="0"/>
        </a:xfrm>
      </p:grpSpPr>
      <p:sp>
        <p:nvSpPr>
          <p:cNvPr id="9" name="Title 28"/>
          <p:cNvSpPr>
            <a:spLocks noGrp="1"/>
          </p:cNvSpPr>
          <p:nvPr>
            <p:ph type="title" hasCustomPrompt="1"/>
          </p:nvPr>
        </p:nvSpPr>
        <p:spPr bwMode="gray">
          <a:xfrm>
            <a:off x="1511861" y="305432"/>
            <a:ext cx="10680139"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000" b="1" kern="1200" cap="none" spc="0" baseline="0" dirty="0">
                <a:solidFill>
                  <a:schemeClr val="bg1"/>
                </a:solidFill>
                <a:latin typeface="微软雅黑" panose="020B0503020204020204" pitchFamily="34" charset="-122"/>
                <a:ea typeface="微软雅黑" panose="020B0503020204020204" pitchFamily="34" charset="-122"/>
                <a:cs typeface="Arial" pitchFamily="34" charset="0"/>
              </a:defRPr>
            </a:lvl1pPr>
          </a:lstStyle>
          <a:p>
            <a:r>
              <a:rPr lang="en-US" dirty="0"/>
              <a:t>Click To Edit Master Title</a:t>
            </a:r>
          </a:p>
        </p:txBody>
      </p:sp>
      <p:sp>
        <p:nvSpPr>
          <p:cNvPr id="30" name="Text Placeholder 2">
            <a:extLst>
              <a:ext uri="{FF2B5EF4-FFF2-40B4-BE49-F238E27FC236}">
                <a16:creationId xmlns:a16="http://schemas.microsoft.com/office/drawing/2014/main" id="{847D31E4-FDB4-3CB6-AA36-33A086ACF0F2}"/>
              </a:ext>
            </a:extLst>
          </p:cNvPr>
          <p:cNvSpPr>
            <a:spLocks noGrp="1"/>
          </p:cNvSpPr>
          <p:nvPr>
            <p:ph type="body" idx="1"/>
          </p:nvPr>
        </p:nvSpPr>
        <p:spPr>
          <a:xfrm>
            <a:off x="660491" y="1228593"/>
            <a:ext cx="6406346" cy="521208"/>
          </a:xfrm>
          <a:prstGeom prst="rect">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altLang="zh-CN" sz="2000" b="1" dirty="0">
                <a:solidFill>
                  <a:schemeClr val="lt1"/>
                </a:solidFill>
                <a:latin typeface="微软雅黑" panose="020B0503020204020204" pitchFamily="34" charset="-122"/>
                <a:ea typeface="微软雅黑" panose="020B0503020204020204" pitchFamily="34" charset="-122"/>
                <a:cs typeface="+mn-cs"/>
              </a:defRPr>
            </a:lvl1pPr>
          </a:lstStyle>
          <a:p>
            <a:pPr marL="0" lvl="0" indent="0" algn="ctr" defTabSz="914400">
              <a:buNone/>
            </a:pPr>
            <a:r>
              <a:rPr lang="en-US" altLang="zh-CN" dirty="0"/>
              <a:t>Click to edit Master text styles</a:t>
            </a:r>
          </a:p>
        </p:txBody>
      </p:sp>
      <p:sp>
        <p:nvSpPr>
          <p:cNvPr id="31" name="Content Placeholder 3">
            <a:extLst>
              <a:ext uri="{FF2B5EF4-FFF2-40B4-BE49-F238E27FC236}">
                <a16:creationId xmlns:a16="http://schemas.microsoft.com/office/drawing/2014/main" id="{3F021961-F4DF-424E-74AA-662EFD2A1A9D}"/>
              </a:ext>
            </a:extLst>
          </p:cNvPr>
          <p:cNvSpPr>
            <a:spLocks noGrp="1"/>
          </p:cNvSpPr>
          <p:nvPr>
            <p:ph sz="half" idx="2"/>
          </p:nvPr>
        </p:nvSpPr>
        <p:spPr>
          <a:xfrm>
            <a:off x="660490" y="1875466"/>
            <a:ext cx="6416966" cy="1800000"/>
          </a:xfrm>
          <a:prstGeom prst="rect">
            <a:avLst/>
          </a:prstGeom>
        </p:spPr>
        <p:txBody>
          <a:bodyPr>
            <a:normAutofit/>
          </a:bodyPr>
          <a:lstStyle>
            <a:lvl1pPr marL="0" indent="0">
              <a:lnSpc>
                <a:spcPct val="150000"/>
              </a:lnSpc>
              <a:buNone/>
              <a:defRPr sz="1200">
                <a:latin typeface="微软雅黑" panose="020B0503020204020204" pitchFamily="34" charset="-122"/>
                <a:ea typeface="微软雅黑" panose="020B0503020204020204" pitchFamily="34" charset="-122"/>
              </a:defRPr>
            </a:lvl1pPr>
            <a:lvl2pPr>
              <a:lnSpc>
                <a:spcPct val="150000"/>
              </a:lnSpc>
              <a:defRPr sz="1600">
                <a:latin typeface="微软雅黑" panose="020B0503020204020204" pitchFamily="34" charset="-122"/>
                <a:ea typeface="微软雅黑" panose="020B0503020204020204" pitchFamily="34" charset="-122"/>
              </a:defRPr>
            </a:lvl2pPr>
            <a:lvl3pPr marL="1218986" indent="0">
              <a:buNone/>
              <a:defRPr sz="2000">
                <a:latin typeface="微软雅黑" panose="020B0503020204020204" pitchFamily="34" charset="-122"/>
                <a:ea typeface="微软雅黑" panose="020B0503020204020204" pitchFamily="34" charset="-122"/>
              </a:defRPr>
            </a:lvl3pPr>
            <a:lvl4pPr marL="1828480" indent="0">
              <a:buNone/>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altLang="zh-CN" dirty="0"/>
              <a:t>Click to edit Master text styles</a:t>
            </a:r>
          </a:p>
        </p:txBody>
      </p:sp>
      <p:sp>
        <p:nvSpPr>
          <p:cNvPr id="2" name="Text Placeholder 2">
            <a:extLst>
              <a:ext uri="{FF2B5EF4-FFF2-40B4-BE49-F238E27FC236}">
                <a16:creationId xmlns:a16="http://schemas.microsoft.com/office/drawing/2014/main" id="{A968F08E-16E3-A55C-0E94-9AB930D15BC5}"/>
              </a:ext>
            </a:extLst>
          </p:cNvPr>
          <p:cNvSpPr>
            <a:spLocks noGrp="1"/>
          </p:cNvSpPr>
          <p:nvPr>
            <p:ph type="body" idx="3"/>
          </p:nvPr>
        </p:nvSpPr>
        <p:spPr>
          <a:xfrm>
            <a:off x="660490" y="3944401"/>
            <a:ext cx="6416966" cy="521208"/>
          </a:xfrm>
          <a:prstGeom prst="rect">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altLang="zh-CN" sz="2000" b="1" dirty="0">
                <a:solidFill>
                  <a:schemeClr val="lt1"/>
                </a:solidFill>
                <a:latin typeface="微软雅黑" panose="020B0503020204020204" pitchFamily="34" charset="-122"/>
                <a:ea typeface="微软雅黑" panose="020B0503020204020204" pitchFamily="34" charset="-122"/>
                <a:cs typeface="+mn-cs"/>
              </a:defRPr>
            </a:lvl1pPr>
          </a:lstStyle>
          <a:p>
            <a:pPr marL="0" lvl="0" indent="0" algn="ctr" defTabSz="914400">
              <a:buNone/>
            </a:pPr>
            <a:r>
              <a:rPr lang="en-US" altLang="zh-CN" dirty="0"/>
              <a:t>Click to edit Master text styles</a:t>
            </a:r>
          </a:p>
        </p:txBody>
      </p:sp>
      <p:sp>
        <p:nvSpPr>
          <p:cNvPr id="3" name="Content Placeholder 3">
            <a:extLst>
              <a:ext uri="{FF2B5EF4-FFF2-40B4-BE49-F238E27FC236}">
                <a16:creationId xmlns:a16="http://schemas.microsoft.com/office/drawing/2014/main" id="{944215FB-570C-F64A-3569-DF959079203D}"/>
              </a:ext>
            </a:extLst>
          </p:cNvPr>
          <p:cNvSpPr>
            <a:spLocks noGrp="1"/>
          </p:cNvSpPr>
          <p:nvPr>
            <p:ph sz="half" idx="4"/>
          </p:nvPr>
        </p:nvSpPr>
        <p:spPr>
          <a:xfrm>
            <a:off x="660490" y="4598627"/>
            <a:ext cx="6416967" cy="1800000"/>
          </a:xfrm>
          <a:prstGeom prst="rect">
            <a:avLst/>
          </a:prstGeom>
        </p:spPr>
        <p:txBody>
          <a:bodyPr>
            <a:normAutofit/>
          </a:bodyPr>
          <a:lstStyle>
            <a:lvl1pPr marL="0" indent="0">
              <a:lnSpc>
                <a:spcPct val="150000"/>
              </a:lnSpc>
              <a:buNone/>
              <a:defRPr sz="1200">
                <a:latin typeface="微软雅黑" panose="020B0503020204020204" pitchFamily="34" charset="-122"/>
                <a:ea typeface="微软雅黑" panose="020B0503020204020204" pitchFamily="34" charset="-122"/>
              </a:defRPr>
            </a:lvl1pPr>
            <a:lvl2pPr>
              <a:lnSpc>
                <a:spcPct val="150000"/>
              </a:lnSpc>
              <a:defRPr sz="1600">
                <a:latin typeface="微软雅黑" panose="020B0503020204020204" pitchFamily="34" charset="-122"/>
                <a:ea typeface="微软雅黑" panose="020B0503020204020204" pitchFamily="34" charset="-122"/>
              </a:defRPr>
            </a:lvl2pPr>
            <a:lvl3pPr marL="1218986" indent="0">
              <a:buNone/>
              <a:defRPr sz="2000">
                <a:latin typeface="微软雅黑" panose="020B0503020204020204" pitchFamily="34" charset="-122"/>
                <a:ea typeface="微软雅黑" panose="020B0503020204020204" pitchFamily="34" charset="-122"/>
              </a:defRPr>
            </a:lvl3pPr>
            <a:lvl4pPr marL="1828480" indent="0">
              <a:buNone/>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altLang="zh-CN" dirty="0"/>
              <a:t>Click to edit Master text styles</a:t>
            </a:r>
          </a:p>
        </p:txBody>
      </p:sp>
      <p:grpSp>
        <p:nvGrpSpPr>
          <p:cNvPr id="8" name="组合 54">
            <a:extLst>
              <a:ext uri="{FF2B5EF4-FFF2-40B4-BE49-F238E27FC236}">
                <a16:creationId xmlns:a16="http://schemas.microsoft.com/office/drawing/2014/main" id="{B58F51AF-4BC7-9EDC-9BEF-3C05AF1B0A47}"/>
              </a:ext>
            </a:extLst>
          </p:cNvPr>
          <p:cNvGrpSpPr/>
          <p:nvPr userDrawn="1"/>
        </p:nvGrpSpPr>
        <p:grpSpPr>
          <a:xfrm>
            <a:off x="8087710" y="2026920"/>
            <a:ext cx="3443800" cy="3537481"/>
            <a:chOff x="5854675" y="3359758"/>
            <a:chExt cx="305647" cy="305644"/>
          </a:xfrm>
        </p:grpSpPr>
        <p:grpSp>
          <p:nvGrpSpPr>
            <p:cNvPr id="10" name="组合 55">
              <a:extLst>
                <a:ext uri="{FF2B5EF4-FFF2-40B4-BE49-F238E27FC236}">
                  <a16:creationId xmlns:a16="http://schemas.microsoft.com/office/drawing/2014/main" id="{BBC63AEE-C475-2CCC-EC0A-62381AFA407F}"/>
                </a:ext>
              </a:extLst>
            </p:cNvPr>
            <p:cNvGrpSpPr/>
            <p:nvPr/>
          </p:nvGrpSpPr>
          <p:grpSpPr>
            <a:xfrm>
              <a:off x="5854675" y="3359758"/>
              <a:ext cx="305647" cy="305644"/>
              <a:chOff x="1517330" y="1125257"/>
              <a:chExt cx="2204282" cy="2204282"/>
            </a:xfrm>
          </p:grpSpPr>
          <p:sp>
            <p:nvSpPr>
              <p:cNvPr id="12" name="椭圆 57">
                <a:extLst>
                  <a:ext uri="{FF2B5EF4-FFF2-40B4-BE49-F238E27FC236}">
                    <a16:creationId xmlns:a16="http://schemas.microsoft.com/office/drawing/2014/main" id="{96543A38-02E2-B211-7269-53797B4486C9}"/>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cap="flat" cmpd="sng" algn="ctr">
                <a:solidFill>
                  <a:sysClr val="window" lastClr="FFFFFF"/>
                </a:solidFill>
                <a:prstDash val="solid"/>
                <a:miter lim="800000"/>
              </a:ln>
              <a:effectLst>
                <a:outerShdw blurRad="165100" dist="139700" dir="7800000" sx="74000" sy="74000" algn="tr" rotWithShape="0">
                  <a:prstClr val="black">
                    <a:alpha val="55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59">
                <a:extLst>
                  <a:ext uri="{FF2B5EF4-FFF2-40B4-BE49-F238E27FC236}">
                    <a16:creationId xmlns:a16="http://schemas.microsoft.com/office/drawing/2014/main" id="{0D080517-06EB-F1AC-8549-71DD9B7EB268}"/>
                  </a:ext>
                </a:extLst>
              </p:cNvPr>
              <p:cNvSpPr/>
              <p:nvPr/>
            </p:nvSpPr>
            <p:spPr>
              <a:xfrm>
                <a:off x="1719372" y="1327298"/>
                <a:ext cx="1800200" cy="1800200"/>
              </a:xfrm>
              <a:prstGeom prst="ellipse">
                <a:avLst/>
              </a:prstGeom>
              <a:solidFill>
                <a:srgbClr val="2EA7E0"/>
              </a:soli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11" name="KSO_Shape">
              <a:extLst>
                <a:ext uri="{FF2B5EF4-FFF2-40B4-BE49-F238E27FC236}">
                  <a16:creationId xmlns:a16="http://schemas.microsoft.com/office/drawing/2014/main" id="{FD60229B-2C9B-30C0-2EC4-CE4E51CB9612}"/>
                </a:ext>
              </a:extLst>
            </p:cNvPr>
            <p:cNvSpPr>
              <a:spLocks/>
            </p:cNvSpPr>
            <p:nvPr/>
          </p:nvSpPr>
          <p:spPr bwMode="auto">
            <a:xfrm>
              <a:off x="5894000" y="3469636"/>
              <a:ext cx="238307" cy="96206"/>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Calibri" panose="020F0502020204030204" pitchFamily="34" charset="0"/>
                <a:ea typeface="微软雅黑" pitchFamily="34" charset="-122"/>
              </a:endParaRPr>
            </a:p>
          </p:txBody>
        </p:sp>
      </p:grpSp>
    </p:spTree>
    <p:extLst>
      <p:ext uri="{BB962C8B-B14F-4D97-AF65-F5344CB8AC3E}">
        <p14:creationId xmlns:p14="http://schemas.microsoft.com/office/powerpoint/2010/main" val="370506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Title Only - With Background">
    <p:spTree>
      <p:nvGrpSpPr>
        <p:cNvPr id="1" name=""/>
        <p:cNvGrpSpPr/>
        <p:nvPr/>
      </p:nvGrpSpPr>
      <p:grpSpPr>
        <a:xfrm>
          <a:off x="0" y="0"/>
          <a:ext cx="0" cy="0"/>
          <a:chOff x="0" y="0"/>
          <a:chExt cx="0" cy="0"/>
        </a:xfrm>
      </p:grpSpPr>
      <p:sp>
        <p:nvSpPr>
          <p:cNvPr id="11" name="矩形 294">
            <a:extLst>
              <a:ext uri="{FF2B5EF4-FFF2-40B4-BE49-F238E27FC236}">
                <a16:creationId xmlns:a16="http://schemas.microsoft.com/office/drawing/2014/main" id="{B00500FB-D3D7-2646-D76B-55AF9746EA29}"/>
              </a:ext>
            </a:extLst>
          </p:cNvPr>
          <p:cNvSpPr/>
          <p:nvPr userDrawn="1"/>
        </p:nvSpPr>
        <p:spPr>
          <a:xfrm>
            <a:off x="1" y="5584856"/>
            <a:ext cx="12192000" cy="1273144"/>
          </a:xfrm>
          <a:prstGeom prst="rect">
            <a:avLst/>
          </a:prstGeom>
          <a:solidFill>
            <a:srgbClr val="2EA7E0"/>
          </a:solidFill>
          <a:ln w="25400" cap="flat" cmpd="sng" algn="ctr">
            <a:noFill/>
            <a:prstDash val="solid"/>
          </a:ln>
          <a:effectLst/>
        </p:spPr>
        <p:txBody>
          <a:bodyPr rtlCol="0" anchor="ctr"/>
          <a:lstStyle>
            <a:defPPr>
              <a:defRPr lang="en-US"/>
            </a:defPPr>
            <a:lvl1pPr marL="0" algn="l" defTabSz="914400" rtl="0" eaLnBrk="1" latinLnBrk="0" hangingPunct="1">
              <a:defRPr sz="1800" kern="1200">
                <a:solidFill>
                  <a:srgbClr val="EEFFFD"/>
                </a:solidFill>
                <a:latin typeface="Franklin Gothic Book"/>
                <a:ea typeface="+mn-ea"/>
                <a:cs typeface="+mn-cs"/>
              </a:defRPr>
            </a:lvl1pPr>
            <a:lvl2pPr marL="457200" algn="l" defTabSz="914400" rtl="0" eaLnBrk="1" latinLnBrk="0" hangingPunct="1">
              <a:defRPr sz="1800" kern="1200">
                <a:solidFill>
                  <a:srgbClr val="EEFFFD"/>
                </a:solidFill>
                <a:latin typeface="Franklin Gothic Book"/>
                <a:ea typeface="+mn-ea"/>
                <a:cs typeface="+mn-cs"/>
              </a:defRPr>
            </a:lvl2pPr>
            <a:lvl3pPr marL="914400" algn="l" defTabSz="914400" rtl="0" eaLnBrk="1" latinLnBrk="0" hangingPunct="1">
              <a:defRPr sz="1800" kern="1200">
                <a:solidFill>
                  <a:srgbClr val="EEFFFD"/>
                </a:solidFill>
                <a:latin typeface="Franklin Gothic Book"/>
                <a:ea typeface="+mn-ea"/>
                <a:cs typeface="+mn-cs"/>
              </a:defRPr>
            </a:lvl3pPr>
            <a:lvl4pPr marL="1371600" algn="l" defTabSz="914400" rtl="0" eaLnBrk="1" latinLnBrk="0" hangingPunct="1">
              <a:defRPr sz="1800" kern="1200">
                <a:solidFill>
                  <a:srgbClr val="EEFFFD"/>
                </a:solidFill>
                <a:latin typeface="Franklin Gothic Book"/>
                <a:ea typeface="+mn-ea"/>
                <a:cs typeface="+mn-cs"/>
              </a:defRPr>
            </a:lvl4pPr>
            <a:lvl5pPr marL="1828800" algn="l" defTabSz="914400" rtl="0" eaLnBrk="1" latinLnBrk="0" hangingPunct="1">
              <a:defRPr sz="1800" kern="1200">
                <a:solidFill>
                  <a:srgbClr val="EEFFFD"/>
                </a:solidFill>
                <a:latin typeface="Franklin Gothic Book"/>
                <a:ea typeface="+mn-ea"/>
                <a:cs typeface="+mn-cs"/>
              </a:defRPr>
            </a:lvl5pPr>
            <a:lvl6pPr marL="2286000" algn="l" defTabSz="914400" rtl="0" eaLnBrk="1" latinLnBrk="0" hangingPunct="1">
              <a:defRPr sz="1800" kern="1200">
                <a:solidFill>
                  <a:srgbClr val="EEFFFD"/>
                </a:solidFill>
                <a:latin typeface="Franklin Gothic Book"/>
                <a:ea typeface="+mn-ea"/>
                <a:cs typeface="+mn-cs"/>
              </a:defRPr>
            </a:lvl6pPr>
            <a:lvl7pPr marL="2743200" algn="l" defTabSz="914400" rtl="0" eaLnBrk="1" latinLnBrk="0" hangingPunct="1">
              <a:defRPr sz="1800" kern="1200">
                <a:solidFill>
                  <a:srgbClr val="EEFFFD"/>
                </a:solidFill>
                <a:latin typeface="Franklin Gothic Book"/>
                <a:ea typeface="+mn-ea"/>
                <a:cs typeface="+mn-cs"/>
              </a:defRPr>
            </a:lvl7pPr>
            <a:lvl8pPr marL="3200400" algn="l" defTabSz="914400" rtl="0" eaLnBrk="1" latinLnBrk="0" hangingPunct="1">
              <a:defRPr sz="1800" kern="1200">
                <a:solidFill>
                  <a:srgbClr val="EEFFFD"/>
                </a:solidFill>
                <a:latin typeface="Franklin Gothic Book"/>
                <a:ea typeface="+mn-ea"/>
                <a:cs typeface="+mn-cs"/>
              </a:defRPr>
            </a:lvl8pPr>
            <a:lvl9pPr marL="3657600" algn="l" defTabSz="914400" rtl="0" eaLnBrk="1" latinLnBrk="0" hangingPunct="1">
              <a:defRPr sz="1800" kern="1200">
                <a:solidFill>
                  <a:srgbClr val="EEFFFD"/>
                </a:solidFill>
                <a:latin typeface="Franklin Gothic Book"/>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EFFFD"/>
              </a:solidFill>
              <a:effectLst/>
              <a:uLnTx/>
              <a:uFillTx/>
              <a:latin typeface="Franklin Gothic Book"/>
              <a:ea typeface="宋体" panose="02010600030101010101" pitchFamily="2" charset="-122"/>
              <a:cs typeface="Arial"/>
            </a:endParaRPr>
          </a:p>
        </p:txBody>
      </p:sp>
      <p:sp>
        <p:nvSpPr>
          <p:cNvPr id="13" name="矩形: 圆角 332">
            <a:extLst>
              <a:ext uri="{FF2B5EF4-FFF2-40B4-BE49-F238E27FC236}">
                <a16:creationId xmlns:a16="http://schemas.microsoft.com/office/drawing/2014/main" id="{EBA8A6BB-DBA8-A159-A9EA-A4901D995BCB}"/>
              </a:ext>
            </a:extLst>
          </p:cNvPr>
          <p:cNvSpPr/>
          <p:nvPr userDrawn="1"/>
        </p:nvSpPr>
        <p:spPr>
          <a:xfrm>
            <a:off x="6632450" y="1570362"/>
            <a:ext cx="4622034" cy="4773962"/>
          </a:xfrm>
          <a:prstGeom prst="roundRect">
            <a:avLst>
              <a:gd name="adj" fmla="val 4303"/>
            </a:avLst>
          </a:prstGeom>
          <a:solidFill>
            <a:srgbClr val="F0F7FF"/>
          </a:solidFill>
          <a:ln w="25400" cap="flat" cmpd="sng" algn="ctr">
            <a:noFill/>
            <a:prstDash val="solid"/>
          </a:ln>
          <a:effectLst>
            <a:outerShdw blurRad="101600" sx="102000" sy="102000" algn="ctr" rotWithShape="0">
              <a:srgbClr val="3690FF">
                <a:alpha val="12000"/>
              </a:srgbClr>
            </a:outerShdw>
            <a:reflection blurRad="114300" stA="48000" endPos="28000" dist="12700" dir="5400000" sy="-100000" algn="bl" rotWithShape="0"/>
          </a:effectLst>
        </p:spPr>
        <p:txBody>
          <a:bodyPr rtlCol="0" anchor="ctr"/>
          <a:lstStyle>
            <a:defPPr>
              <a:defRPr lang="en-US"/>
            </a:defPPr>
            <a:lvl1pPr marL="0" algn="l" defTabSz="914400" rtl="0" eaLnBrk="1" latinLnBrk="0" hangingPunct="1">
              <a:defRPr sz="1800" kern="1200">
                <a:solidFill>
                  <a:srgbClr val="EEFFFD"/>
                </a:solidFill>
                <a:latin typeface="Franklin Gothic Book"/>
                <a:ea typeface="+mn-ea"/>
                <a:cs typeface="+mn-cs"/>
              </a:defRPr>
            </a:lvl1pPr>
            <a:lvl2pPr marL="457200" algn="l" defTabSz="914400" rtl="0" eaLnBrk="1" latinLnBrk="0" hangingPunct="1">
              <a:defRPr sz="1800" kern="1200">
                <a:solidFill>
                  <a:srgbClr val="EEFFFD"/>
                </a:solidFill>
                <a:latin typeface="Franklin Gothic Book"/>
                <a:ea typeface="+mn-ea"/>
                <a:cs typeface="+mn-cs"/>
              </a:defRPr>
            </a:lvl2pPr>
            <a:lvl3pPr marL="914400" algn="l" defTabSz="914400" rtl="0" eaLnBrk="1" latinLnBrk="0" hangingPunct="1">
              <a:defRPr sz="1800" kern="1200">
                <a:solidFill>
                  <a:srgbClr val="EEFFFD"/>
                </a:solidFill>
                <a:latin typeface="Franklin Gothic Book"/>
                <a:ea typeface="+mn-ea"/>
                <a:cs typeface="+mn-cs"/>
              </a:defRPr>
            </a:lvl3pPr>
            <a:lvl4pPr marL="1371600" algn="l" defTabSz="914400" rtl="0" eaLnBrk="1" latinLnBrk="0" hangingPunct="1">
              <a:defRPr sz="1800" kern="1200">
                <a:solidFill>
                  <a:srgbClr val="EEFFFD"/>
                </a:solidFill>
                <a:latin typeface="Franklin Gothic Book"/>
                <a:ea typeface="+mn-ea"/>
                <a:cs typeface="+mn-cs"/>
              </a:defRPr>
            </a:lvl4pPr>
            <a:lvl5pPr marL="1828800" algn="l" defTabSz="914400" rtl="0" eaLnBrk="1" latinLnBrk="0" hangingPunct="1">
              <a:defRPr sz="1800" kern="1200">
                <a:solidFill>
                  <a:srgbClr val="EEFFFD"/>
                </a:solidFill>
                <a:latin typeface="Franklin Gothic Book"/>
                <a:ea typeface="+mn-ea"/>
                <a:cs typeface="+mn-cs"/>
              </a:defRPr>
            </a:lvl5pPr>
            <a:lvl6pPr marL="2286000" algn="l" defTabSz="914400" rtl="0" eaLnBrk="1" latinLnBrk="0" hangingPunct="1">
              <a:defRPr sz="1800" kern="1200">
                <a:solidFill>
                  <a:srgbClr val="EEFFFD"/>
                </a:solidFill>
                <a:latin typeface="Franklin Gothic Book"/>
                <a:ea typeface="+mn-ea"/>
                <a:cs typeface="+mn-cs"/>
              </a:defRPr>
            </a:lvl6pPr>
            <a:lvl7pPr marL="2743200" algn="l" defTabSz="914400" rtl="0" eaLnBrk="1" latinLnBrk="0" hangingPunct="1">
              <a:defRPr sz="1800" kern="1200">
                <a:solidFill>
                  <a:srgbClr val="EEFFFD"/>
                </a:solidFill>
                <a:latin typeface="Franklin Gothic Book"/>
                <a:ea typeface="+mn-ea"/>
                <a:cs typeface="+mn-cs"/>
              </a:defRPr>
            </a:lvl7pPr>
            <a:lvl8pPr marL="3200400" algn="l" defTabSz="914400" rtl="0" eaLnBrk="1" latinLnBrk="0" hangingPunct="1">
              <a:defRPr sz="1800" kern="1200">
                <a:solidFill>
                  <a:srgbClr val="EEFFFD"/>
                </a:solidFill>
                <a:latin typeface="Franklin Gothic Book"/>
                <a:ea typeface="+mn-ea"/>
                <a:cs typeface="+mn-cs"/>
              </a:defRPr>
            </a:lvl8pPr>
            <a:lvl9pPr marL="3657600" algn="l" defTabSz="914400" rtl="0" eaLnBrk="1" latinLnBrk="0" hangingPunct="1">
              <a:defRPr sz="1800" kern="1200">
                <a:solidFill>
                  <a:srgbClr val="EEFFFD"/>
                </a:solidFill>
                <a:latin typeface="Franklin Gothic Book"/>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EFFFD"/>
              </a:solidFill>
              <a:effectLst/>
              <a:uLnTx/>
              <a:uFillTx/>
              <a:latin typeface="Franklin Gothic Book"/>
              <a:ea typeface="宋体" panose="02010600030101010101" pitchFamily="2" charset="-122"/>
              <a:cs typeface="Arial"/>
            </a:endParaRPr>
          </a:p>
        </p:txBody>
      </p:sp>
      <p:sp>
        <p:nvSpPr>
          <p:cNvPr id="12" name="矩形: 圆角 332">
            <a:extLst>
              <a:ext uri="{FF2B5EF4-FFF2-40B4-BE49-F238E27FC236}">
                <a16:creationId xmlns:a16="http://schemas.microsoft.com/office/drawing/2014/main" id="{75AC9D92-F565-CBF6-7CAB-BE57573ADC22}"/>
              </a:ext>
            </a:extLst>
          </p:cNvPr>
          <p:cNvSpPr/>
          <p:nvPr userDrawn="1"/>
        </p:nvSpPr>
        <p:spPr>
          <a:xfrm>
            <a:off x="937518" y="1570362"/>
            <a:ext cx="4622034" cy="4772234"/>
          </a:xfrm>
          <a:prstGeom prst="roundRect">
            <a:avLst>
              <a:gd name="adj" fmla="val 4303"/>
            </a:avLst>
          </a:prstGeom>
          <a:solidFill>
            <a:srgbClr val="F0F7FF"/>
          </a:solidFill>
          <a:ln w="25400" cap="flat" cmpd="sng" algn="ctr">
            <a:noFill/>
            <a:prstDash val="solid"/>
          </a:ln>
          <a:effectLst>
            <a:outerShdw blurRad="101600" sx="102000" sy="102000" algn="ctr" rotWithShape="0">
              <a:srgbClr val="3690FF">
                <a:alpha val="12000"/>
              </a:srgbClr>
            </a:outerShdw>
            <a:reflection blurRad="114300" stA="48000" endPos="28000" dist="12700" dir="5400000" sy="-100000" algn="bl" rotWithShape="0"/>
          </a:effectLst>
        </p:spPr>
        <p:txBody>
          <a:bodyPr rtlCol="0" anchor="ctr"/>
          <a:lstStyle>
            <a:defPPr>
              <a:defRPr lang="en-US"/>
            </a:defPPr>
            <a:lvl1pPr marL="0" algn="l" defTabSz="914400" rtl="0" eaLnBrk="1" latinLnBrk="0" hangingPunct="1">
              <a:defRPr sz="1800" kern="1200">
                <a:solidFill>
                  <a:srgbClr val="EEFFFD"/>
                </a:solidFill>
                <a:latin typeface="Franklin Gothic Book"/>
                <a:ea typeface="+mn-ea"/>
                <a:cs typeface="+mn-cs"/>
              </a:defRPr>
            </a:lvl1pPr>
            <a:lvl2pPr marL="457200" algn="l" defTabSz="914400" rtl="0" eaLnBrk="1" latinLnBrk="0" hangingPunct="1">
              <a:defRPr sz="1800" kern="1200">
                <a:solidFill>
                  <a:srgbClr val="EEFFFD"/>
                </a:solidFill>
                <a:latin typeface="Franklin Gothic Book"/>
                <a:ea typeface="+mn-ea"/>
                <a:cs typeface="+mn-cs"/>
              </a:defRPr>
            </a:lvl2pPr>
            <a:lvl3pPr marL="914400" algn="l" defTabSz="914400" rtl="0" eaLnBrk="1" latinLnBrk="0" hangingPunct="1">
              <a:defRPr sz="1800" kern="1200">
                <a:solidFill>
                  <a:srgbClr val="EEFFFD"/>
                </a:solidFill>
                <a:latin typeface="Franklin Gothic Book"/>
                <a:ea typeface="+mn-ea"/>
                <a:cs typeface="+mn-cs"/>
              </a:defRPr>
            </a:lvl3pPr>
            <a:lvl4pPr marL="1371600" algn="l" defTabSz="914400" rtl="0" eaLnBrk="1" latinLnBrk="0" hangingPunct="1">
              <a:defRPr sz="1800" kern="1200">
                <a:solidFill>
                  <a:srgbClr val="EEFFFD"/>
                </a:solidFill>
                <a:latin typeface="Franklin Gothic Book"/>
                <a:ea typeface="+mn-ea"/>
                <a:cs typeface="+mn-cs"/>
              </a:defRPr>
            </a:lvl4pPr>
            <a:lvl5pPr marL="1828800" algn="l" defTabSz="914400" rtl="0" eaLnBrk="1" latinLnBrk="0" hangingPunct="1">
              <a:defRPr sz="1800" kern="1200">
                <a:solidFill>
                  <a:srgbClr val="EEFFFD"/>
                </a:solidFill>
                <a:latin typeface="Franklin Gothic Book"/>
                <a:ea typeface="+mn-ea"/>
                <a:cs typeface="+mn-cs"/>
              </a:defRPr>
            </a:lvl5pPr>
            <a:lvl6pPr marL="2286000" algn="l" defTabSz="914400" rtl="0" eaLnBrk="1" latinLnBrk="0" hangingPunct="1">
              <a:defRPr sz="1800" kern="1200">
                <a:solidFill>
                  <a:srgbClr val="EEFFFD"/>
                </a:solidFill>
                <a:latin typeface="Franklin Gothic Book"/>
                <a:ea typeface="+mn-ea"/>
                <a:cs typeface="+mn-cs"/>
              </a:defRPr>
            </a:lvl6pPr>
            <a:lvl7pPr marL="2743200" algn="l" defTabSz="914400" rtl="0" eaLnBrk="1" latinLnBrk="0" hangingPunct="1">
              <a:defRPr sz="1800" kern="1200">
                <a:solidFill>
                  <a:srgbClr val="EEFFFD"/>
                </a:solidFill>
                <a:latin typeface="Franklin Gothic Book"/>
                <a:ea typeface="+mn-ea"/>
                <a:cs typeface="+mn-cs"/>
              </a:defRPr>
            </a:lvl7pPr>
            <a:lvl8pPr marL="3200400" algn="l" defTabSz="914400" rtl="0" eaLnBrk="1" latinLnBrk="0" hangingPunct="1">
              <a:defRPr sz="1800" kern="1200">
                <a:solidFill>
                  <a:srgbClr val="EEFFFD"/>
                </a:solidFill>
                <a:latin typeface="Franklin Gothic Book"/>
                <a:ea typeface="+mn-ea"/>
                <a:cs typeface="+mn-cs"/>
              </a:defRPr>
            </a:lvl8pPr>
            <a:lvl9pPr marL="3657600" algn="l" defTabSz="914400" rtl="0" eaLnBrk="1" latinLnBrk="0" hangingPunct="1">
              <a:defRPr sz="1800" kern="1200">
                <a:solidFill>
                  <a:srgbClr val="EEFFFD"/>
                </a:solidFill>
                <a:latin typeface="Franklin Gothic Book"/>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EFFFD"/>
              </a:solidFill>
              <a:effectLst/>
              <a:uLnTx/>
              <a:uFillTx/>
              <a:latin typeface="Franklin Gothic Book"/>
              <a:ea typeface="宋体" panose="02010600030101010101" pitchFamily="2" charset="-122"/>
              <a:cs typeface="Arial"/>
            </a:endParaRPr>
          </a:p>
        </p:txBody>
      </p:sp>
      <p:sp>
        <p:nvSpPr>
          <p:cNvPr id="9" name="Title 28"/>
          <p:cNvSpPr>
            <a:spLocks noGrp="1"/>
          </p:cNvSpPr>
          <p:nvPr>
            <p:ph type="title" hasCustomPrompt="1"/>
          </p:nvPr>
        </p:nvSpPr>
        <p:spPr bwMode="gray">
          <a:xfrm>
            <a:off x="1548231" y="275048"/>
            <a:ext cx="10736576"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000" b="1" kern="1200" cap="none" spc="0" baseline="0" dirty="0">
                <a:solidFill>
                  <a:schemeClr val="bg1"/>
                </a:solidFill>
                <a:latin typeface="微软雅黑" panose="020B0503020204020204" pitchFamily="34" charset="-122"/>
                <a:ea typeface="微软雅黑" panose="020B0503020204020204" pitchFamily="34" charset="-122"/>
                <a:cs typeface="Arial" pitchFamily="34" charset="0"/>
              </a:defRPr>
            </a:lvl1pPr>
          </a:lstStyle>
          <a:p>
            <a:r>
              <a:rPr lang="en-US" dirty="0"/>
              <a:t>Click To Edit Master Title</a:t>
            </a:r>
          </a:p>
        </p:txBody>
      </p:sp>
      <p:sp>
        <p:nvSpPr>
          <p:cNvPr id="30" name="Text Placeholder 2">
            <a:extLst>
              <a:ext uri="{FF2B5EF4-FFF2-40B4-BE49-F238E27FC236}">
                <a16:creationId xmlns:a16="http://schemas.microsoft.com/office/drawing/2014/main" id="{847D31E4-FDB4-3CB6-AA36-33A086ACF0F2}"/>
              </a:ext>
            </a:extLst>
          </p:cNvPr>
          <p:cNvSpPr>
            <a:spLocks noGrp="1"/>
          </p:cNvSpPr>
          <p:nvPr>
            <p:ph type="body" idx="1"/>
          </p:nvPr>
        </p:nvSpPr>
        <p:spPr>
          <a:xfrm>
            <a:off x="1076530" y="2175139"/>
            <a:ext cx="4344009" cy="771219"/>
          </a:xfrm>
          <a:prstGeom prst="rect">
            <a:avLst/>
          </a:prstGeom>
        </p:spPr>
        <p:txBody>
          <a:bodyPr anchor="ctr"/>
          <a:lstStyle>
            <a:lvl1pPr marL="0" indent="0" algn="ctr">
              <a:buNone/>
              <a:defRPr sz="20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dirty="0"/>
              <a:t>Click to edit Master text styles</a:t>
            </a:r>
          </a:p>
        </p:txBody>
      </p:sp>
      <p:sp>
        <p:nvSpPr>
          <p:cNvPr id="31" name="Content Placeholder 3">
            <a:extLst>
              <a:ext uri="{FF2B5EF4-FFF2-40B4-BE49-F238E27FC236}">
                <a16:creationId xmlns:a16="http://schemas.microsoft.com/office/drawing/2014/main" id="{3F021961-F4DF-424E-74AA-662EFD2A1A9D}"/>
              </a:ext>
            </a:extLst>
          </p:cNvPr>
          <p:cNvSpPr>
            <a:spLocks noGrp="1"/>
          </p:cNvSpPr>
          <p:nvPr>
            <p:ph sz="half" idx="2"/>
          </p:nvPr>
        </p:nvSpPr>
        <p:spPr>
          <a:xfrm>
            <a:off x="1076530" y="3108960"/>
            <a:ext cx="4344009" cy="3150370"/>
          </a:xfrm>
          <a:prstGeom prst="rect">
            <a:avLst/>
          </a:prstGeom>
        </p:spPr>
        <p:txBody>
          <a:bodyPr>
            <a:normAutofit/>
          </a:bodyPr>
          <a:lstStyle>
            <a:lvl1pPr marL="0" indent="0">
              <a:lnSpc>
                <a:spcPct val="150000"/>
              </a:lnSpc>
              <a:buNone/>
              <a:defRPr sz="1200">
                <a:latin typeface="微软雅黑" panose="020B0503020204020204" pitchFamily="34" charset="-122"/>
                <a:ea typeface="微软雅黑" panose="020B0503020204020204" pitchFamily="34" charset="-122"/>
              </a:defRPr>
            </a:lvl1pPr>
            <a:lvl2pPr>
              <a:lnSpc>
                <a:spcPct val="150000"/>
              </a:lnSpc>
              <a:defRPr sz="1600">
                <a:latin typeface="微软雅黑" panose="020B0503020204020204" pitchFamily="34" charset="-122"/>
                <a:ea typeface="微软雅黑" panose="020B0503020204020204" pitchFamily="34" charset="-122"/>
              </a:defRPr>
            </a:lvl2pPr>
            <a:lvl3pPr marL="1218986" indent="0">
              <a:buNone/>
              <a:defRPr sz="2000">
                <a:latin typeface="微软雅黑" panose="020B0503020204020204" pitchFamily="34" charset="-122"/>
                <a:ea typeface="微软雅黑" panose="020B0503020204020204" pitchFamily="34" charset="-122"/>
              </a:defRPr>
            </a:lvl3pPr>
            <a:lvl4pPr marL="1828480" indent="0">
              <a:buNone/>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altLang="zh-CN" dirty="0"/>
              <a:t>Click to edit Master text styles</a:t>
            </a:r>
          </a:p>
        </p:txBody>
      </p:sp>
      <p:sp>
        <p:nvSpPr>
          <p:cNvPr id="2" name="Text Placeholder 2">
            <a:extLst>
              <a:ext uri="{FF2B5EF4-FFF2-40B4-BE49-F238E27FC236}">
                <a16:creationId xmlns:a16="http://schemas.microsoft.com/office/drawing/2014/main" id="{A968F08E-16E3-A55C-0E94-9AB930D15BC5}"/>
              </a:ext>
            </a:extLst>
          </p:cNvPr>
          <p:cNvSpPr>
            <a:spLocks noGrp="1"/>
          </p:cNvSpPr>
          <p:nvPr>
            <p:ph type="body" idx="3"/>
          </p:nvPr>
        </p:nvSpPr>
        <p:spPr>
          <a:xfrm>
            <a:off x="6738917" y="2172951"/>
            <a:ext cx="4345200" cy="773407"/>
          </a:xfrm>
          <a:prstGeom prst="rect">
            <a:avLst/>
          </a:prstGeom>
        </p:spPr>
        <p:txBody>
          <a:bodyPr anchor="ctr"/>
          <a:lstStyle>
            <a:lvl1pPr marL="0" indent="0" algn="ctr">
              <a:buNone/>
              <a:defRPr sz="20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dirty="0"/>
              <a:t>Click to edit Master text styles</a:t>
            </a:r>
          </a:p>
        </p:txBody>
      </p:sp>
      <p:sp>
        <p:nvSpPr>
          <p:cNvPr id="3" name="Content Placeholder 3">
            <a:extLst>
              <a:ext uri="{FF2B5EF4-FFF2-40B4-BE49-F238E27FC236}">
                <a16:creationId xmlns:a16="http://schemas.microsoft.com/office/drawing/2014/main" id="{944215FB-570C-F64A-3569-DF959079203D}"/>
              </a:ext>
            </a:extLst>
          </p:cNvPr>
          <p:cNvSpPr>
            <a:spLocks noGrp="1"/>
          </p:cNvSpPr>
          <p:nvPr>
            <p:ph sz="half" idx="4"/>
          </p:nvPr>
        </p:nvSpPr>
        <p:spPr>
          <a:xfrm>
            <a:off x="6738917" y="3108960"/>
            <a:ext cx="4376553" cy="3150370"/>
          </a:xfrm>
          <a:prstGeom prst="rect">
            <a:avLst/>
          </a:prstGeom>
        </p:spPr>
        <p:txBody>
          <a:bodyPr>
            <a:normAutofit/>
          </a:bodyPr>
          <a:lstStyle>
            <a:lvl1pPr marL="0" indent="0">
              <a:lnSpc>
                <a:spcPct val="150000"/>
              </a:lnSpc>
              <a:buNone/>
              <a:defRPr sz="1200">
                <a:latin typeface="微软雅黑" panose="020B0503020204020204" pitchFamily="34" charset="-122"/>
                <a:ea typeface="微软雅黑" panose="020B0503020204020204" pitchFamily="34" charset="-122"/>
              </a:defRPr>
            </a:lvl1pPr>
            <a:lvl2pPr>
              <a:lnSpc>
                <a:spcPct val="150000"/>
              </a:lnSpc>
              <a:defRPr sz="1600">
                <a:latin typeface="微软雅黑" panose="020B0503020204020204" pitchFamily="34" charset="-122"/>
                <a:ea typeface="微软雅黑" panose="020B0503020204020204" pitchFamily="34" charset="-122"/>
              </a:defRPr>
            </a:lvl2pPr>
            <a:lvl3pPr marL="1218986" indent="0">
              <a:buNone/>
              <a:defRPr sz="2000">
                <a:latin typeface="微软雅黑" panose="020B0503020204020204" pitchFamily="34" charset="-122"/>
                <a:ea typeface="微软雅黑" panose="020B0503020204020204" pitchFamily="34" charset="-122"/>
              </a:defRPr>
            </a:lvl3pPr>
            <a:lvl4pPr marL="1828480" indent="0">
              <a:buNone/>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altLang="zh-CN" dirty="0"/>
              <a:t>Click to edit Master text styles</a:t>
            </a:r>
          </a:p>
        </p:txBody>
      </p:sp>
      <p:grpSp>
        <p:nvGrpSpPr>
          <p:cNvPr id="6" name="组合 73">
            <a:extLst>
              <a:ext uri="{FF2B5EF4-FFF2-40B4-BE49-F238E27FC236}">
                <a16:creationId xmlns:a16="http://schemas.microsoft.com/office/drawing/2014/main" id="{F3577512-7F0A-2522-4F8D-B6B757763087}"/>
              </a:ext>
            </a:extLst>
          </p:cNvPr>
          <p:cNvGrpSpPr/>
          <p:nvPr userDrawn="1"/>
        </p:nvGrpSpPr>
        <p:grpSpPr>
          <a:xfrm>
            <a:off x="691411" y="1327939"/>
            <a:ext cx="327433" cy="251070"/>
            <a:chOff x="5928340" y="670992"/>
            <a:chExt cx="506444" cy="470018"/>
          </a:xfrm>
          <a:solidFill>
            <a:schemeClr val="bg1"/>
          </a:solidFill>
        </p:grpSpPr>
        <p:sp>
          <p:nvSpPr>
            <p:cNvPr id="24" name="Freeform 36">
              <a:extLst>
                <a:ext uri="{FF2B5EF4-FFF2-40B4-BE49-F238E27FC236}">
                  <a16:creationId xmlns:a16="http://schemas.microsoft.com/office/drawing/2014/main" id="{422F634D-CD7C-45FE-2691-EB26B8927117}"/>
                </a:ext>
              </a:extLst>
            </p:cNvPr>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25" name="Freeform 37">
              <a:extLst>
                <a:ext uri="{FF2B5EF4-FFF2-40B4-BE49-F238E27FC236}">
                  <a16:creationId xmlns:a16="http://schemas.microsoft.com/office/drawing/2014/main" id="{5EDFC11C-4BBC-87AA-F56B-71935FEDF9E8}"/>
                </a:ext>
              </a:extLst>
            </p:cNvPr>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26" name="Freeform 38">
              <a:extLst>
                <a:ext uri="{FF2B5EF4-FFF2-40B4-BE49-F238E27FC236}">
                  <a16:creationId xmlns:a16="http://schemas.microsoft.com/office/drawing/2014/main" id="{3EE5CC63-BE1C-C9D9-4A58-E80C1B189749}"/>
                </a:ext>
              </a:extLst>
            </p:cNvPr>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grpSp>
        <p:nvGrpSpPr>
          <p:cNvPr id="22" name="Group 21">
            <a:extLst>
              <a:ext uri="{FF2B5EF4-FFF2-40B4-BE49-F238E27FC236}">
                <a16:creationId xmlns:a16="http://schemas.microsoft.com/office/drawing/2014/main" id="{421B774B-3888-010D-EFBF-6B3BB40A2649}"/>
              </a:ext>
            </a:extLst>
          </p:cNvPr>
          <p:cNvGrpSpPr/>
          <p:nvPr userDrawn="1"/>
        </p:nvGrpSpPr>
        <p:grpSpPr>
          <a:xfrm>
            <a:off x="2289101" y="795528"/>
            <a:ext cx="1603248" cy="1603248"/>
            <a:chOff x="1583587" y="1268008"/>
            <a:chExt cx="1603248" cy="1603248"/>
          </a:xfrm>
        </p:grpSpPr>
        <p:grpSp>
          <p:nvGrpSpPr>
            <p:cNvPr id="17" name="组合 335">
              <a:extLst>
                <a:ext uri="{FF2B5EF4-FFF2-40B4-BE49-F238E27FC236}">
                  <a16:creationId xmlns:a16="http://schemas.microsoft.com/office/drawing/2014/main" id="{C71B11FB-3609-BE07-ED1D-C7C734D00259}"/>
                </a:ext>
              </a:extLst>
            </p:cNvPr>
            <p:cNvGrpSpPr/>
            <p:nvPr userDrawn="1"/>
          </p:nvGrpSpPr>
          <p:grpSpPr>
            <a:xfrm>
              <a:off x="1583587" y="1268008"/>
              <a:ext cx="1603248" cy="1603248"/>
              <a:chOff x="1327911" y="1667053"/>
              <a:chExt cx="1603248" cy="1603248"/>
            </a:xfrm>
          </p:grpSpPr>
          <p:sp>
            <p:nvSpPr>
              <p:cNvPr id="18" name="椭圆 336">
                <a:extLst>
                  <a:ext uri="{FF2B5EF4-FFF2-40B4-BE49-F238E27FC236}">
                    <a16:creationId xmlns:a16="http://schemas.microsoft.com/office/drawing/2014/main" id="{EF24694A-A403-8629-8390-A05986AA9FEC}"/>
                  </a:ext>
                </a:extLst>
              </p:cNvPr>
              <p:cNvSpPr/>
              <p:nvPr/>
            </p:nvSpPr>
            <p:spPr>
              <a:xfrm>
                <a:off x="1581711" y="1920853"/>
                <a:ext cx="1095648" cy="1095648"/>
              </a:xfrm>
              <a:prstGeom prst="ellipse">
                <a:avLst/>
              </a:prstGeom>
              <a:gradFill flip="none" rotWithShape="1">
                <a:gsLst>
                  <a:gs pos="35000">
                    <a:srgbClr val="3690FF">
                      <a:lumMod val="60000"/>
                      <a:lumOff val="40000"/>
                    </a:srgbClr>
                  </a:gs>
                  <a:gs pos="100000">
                    <a:srgbClr val="3690FF"/>
                  </a:gs>
                </a:gsLst>
                <a:path path="circle">
                  <a:fillToRect r="100000" b="100000"/>
                </a:path>
                <a:tileRect l="-100000" t="-100000"/>
              </a:gradFill>
              <a:ln w="25400" cap="flat" cmpd="sng" algn="ctr">
                <a:noFill/>
                <a:prstDash val="solid"/>
              </a:ln>
              <a:effectLst>
                <a:outerShdw blurRad="368300" dist="127000" dir="2400000" sx="98000" sy="98000" algn="tl" rotWithShape="0">
                  <a:srgbClr val="3690FF">
                    <a:alpha val="40000"/>
                  </a:srgbClr>
                </a:outerShdw>
              </a:effectLst>
            </p:spPr>
            <p:txBody>
              <a:bodyPr rtlCol="0" anchor="ctr"/>
              <a:lstStyle>
                <a:defPPr>
                  <a:defRPr lang="en-US"/>
                </a:defPPr>
                <a:lvl1pPr marL="0" algn="l" defTabSz="914400" rtl="0" eaLnBrk="1" latinLnBrk="0" hangingPunct="1">
                  <a:defRPr sz="1800" kern="1200">
                    <a:solidFill>
                      <a:srgbClr val="EEFFFD"/>
                    </a:solidFill>
                    <a:latin typeface="Franklin Gothic Book"/>
                    <a:ea typeface="+mn-ea"/>
                    <a:cs typeface="+mn-cs"/>
                  </a:defRPr>
                </a:lvl1pPr>
                <a:lvl2pPr marL="457200" algn="l" defTabSz="914400" rtl="0" eaLnBrk="1" latinLnBrk="0" hangingPunct="1">
                  <a:defRPr sz="1800" kern="1200">
                    <a:solidFill>
                      <a:srgbClr val="EEFFFD"/>
                    </a:solidFill>
                    <a:latin typeface="Franklin Gothic Book"/>
                    <a:ea typeface="+mn-ea"/>
                    <a:cs typeface="+mn-cs"/>
                  </a:defRPr>
                </a:lvl2pPr>
                <a:lvl3pPr marL="914400" algn="l" defTabSz="914400" rtl="0" eaLnBrk="1" latinLnBrk="0" hangingPunct="1">
                  <a:defRPr sz="1800" kern="1200">
                    <a:solidFill>
                      <a:srgbClr val="EEFFFD"/>
                    </a:solidFill>
                    <a:latin typeface="Franklin Gothic Book"/>
                    <a:ea typeface="+mn-ea"/>
                    <a:cs typeface="+mn-cs"/>
                  </a:defRPr>
                </a:lvl3pPr>
                <a:lvl4pPr marL="1371600" algn="l" defTabSz="914400" rtl="0" eaLnBrk="1" latinLnBrk="0" hangingPunct="1">
                  <a:defRPr sz="1800" kern="1200">
                    <a:solidFill>
                      <a:srgbClr val="EEFFFD"/>
                    </a:solidFill>
                    <a:latin typeface="Franklin Gothic Book"/>
                    <a:ea typeface="+mn-ea"/>
                    <a:cs typeface="+mn-cs"/>
                  </a:defRPr>
                </a:lvl4pPr>
                <a:lvl5pPr marL="1828800" algn="l" defTabSz="914400" rtl="0" eaLnBrk="1" latinLnBrk="0" hangingPunct="1">
                  <a:defRPr sz="1800" kern="1200">
                    <a:solidFill>
                      <a:srgbClr val="EEFFFD"/>
                    </a:solidFill>
                    <a:latin typeface="Franklin Gothic Book"/>
                    <a:ea typeface="+mn-ea"/>
                    <a:cs typeface="+mn-cs"/>
                  </a:defRPr>
                </a:lvl5pPr>
                <a:lvl6pPr marL="2286000" algn="l" defTabSz="914400" rtl="0" eaLnBrk="1" latinLnBrk="0" hangingPunct="1">
                  <a:defRPr sz="1800" kern="1200">
                    <a:solidFill>
                      <a:srgbClr val="EEFFFD"/>
                    </a:solidFill>
                    <a:latin typeface="Franklin Gothic Book"/>
                    <a:ea typeface="+mn-ea"/>
                    <a:cs typeface="+mn-cs"/>
                  </a:defRPr>
                </a:lvl6pPr>
                <a:lvl7pPr marL="2743200" algn="l" defTabSz="914400" rtl="0" eaLnBrk="1" latinLnBrk="0" hangingPunct="1">
                  <a:defRPr sz="1800" kern="1200">
                    <a:solidFill>
                      <a:srgbClr val="EEFFFD"/>
                    </a:solidFill>
                    <a:latin typeface="Franklin Gothic Book"/>
                    <a:ea typeface="+mn-ea"/>
                    <a:cs typeface="+mn-cs"/>
                  </a:defRPr>
                </a:lvl7pPr>
                <a:lvl8pPr marL="3200400" algn="l" defTabSz="914400" rtl="0" eaLnBrk="1" latinLnBrk="0" hangingPunct="1">
                  <a:defRPr sz="1800" kern="1200">
                    <a:solidFill>
                      <a:srgbClr val="EEFFFD"/>
                    </a:solidFill>
                    <a:latin typeface="Franklin Gothic Book"/>
                    <a:ea typeface="+mn-ea"/>
                    <a:cs typeface="+mn-cs"/>
                  </a:defRPr>
                </a:lvl8pPr>
                <a:lvl9pPr marL="3657600" algn="l" defTabSz="914400" rtl="0" eaLnBrk="1" latinLnBrk="0" hangingPunct="1">
                  <a:defRPr sz="1800" kern="1200">
                    <a:solidFill>
                      <a:srgbClr val="EEFFFD"/>
                    </a:solidFill>
                    <a:latin typeface="Franklin Gothic Book"/>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EFFFD"/>
                  </a:solidFill>
                  <a:effectLst/>
                  <a:uLnTx/>
                  <a:uFillTx/>
                  <a:latin typeface="Franklin Gothic Book"/>
                  <a:ea typeface="宋体" panose="02010600030101010101" pitchFamily="2" charset="-122"/>
                  <a:cs typeface="Arial"/>
                </a:endParaRPr>
              </a:p>
            </p:txBody>
          </p:sp>
          <p:sp>
            <p:nvSpPr>
              <p:cNvPr id="19" name="椭圆 337">
                <a:extLst>
                  <a:ext uri="{FF2B5EF4-FFF2-40B4-BE49-F238E27FC236}">
                    <a16:creationId xmlns:a16="http://schemas.microsoft.com/office/drawing/2014/main" id="{E440233F-83A0-C3C9-A218-982F9215CD4C}"/>
                  </a:ext>
                </a:extLst>
              </p:cNvPr>
              <p:cNvSpPr/>
              <p:nvPr/>
            </p:nvSpPr>
            <p:spPr>
              <a:xfrm rot="5680615">
                <a:off x="1490470" y="1829612"/>
                <a:ext cx="1278130" cy="1278130"/>
              </a:xfrm>
              <a:prstGeom prst="ellipse">
                <a:avLst/>
              </a:prstGeom>
              <a:noFill/>
              <a:ln w="22225" cap="flat" cmpd="sng" algn="ctr">
                <a:gradFill flip="none" rotWithShape="1">
                  <a:gsLst>
                    <a:gs pos="0">
                      <a:srgbClr val="3690FF">
                        <a:lumMod val="45000"/>
                        <a:lumOff val="55000"/>
                        <a:alpha val="44000"/>
                      </a:srgbClr>
                    </a:gs>
                    <a:gs pos="100000">
                      <a:srgbClr val="3690FF">
                        <a:lumMod val="20000"/>
                        <a:lumOff val="80000"/>
                        <a:alpha val="0"/>
                      </a:srgbClr>
                    </a:gs>
                  </a:gsLst>
                  <a:lin ang="2700000" scaled="1"/>
                </a:gradFill>
                <a:prstDash val="solid"/>
              </a:ln>
              <a:effectLst/>
            </p:spPr>
            <p:txBody>
              <a:bodyPr rtlCol="0" anchor="ctr"/>
              <a:lstStyle>
                <a:defPPr>
                  <a:defRPr lang="en-US"/>
                </a:defPPr>
                <a:lvl1pPr marL="0" algn="l" defTabSz="914400" rtl="0" eaLnBrk="1" latinLnBrk="0" hangingPunct="1">
                  <a:defRPr sz="1800" kern="1200">
                    <a:solidFill>
                      <a:srgbClr val="EEFFFD"/>
                    </a:solidFill>
                    <a:latin typeface="Franklin Gothic Book"/>
                    <a:ea typeface="+mn-ea"/>
                    <a:cs typeface="+mn-cs"/>
                  </a:defRPr>
                </a:lvl1pPr>
                <a:lvl2pPr marL="457200" algn="l" defTabSz="914400" rtl="0" eaLnBrk="1" latinLnBrk="0" hangingPunct="1">
                  <a:defRPr sz="1800" kern="1200">
                    <a:solidFill>
                      <a:srgbClr val="EEFFFD"/>
                    </a:solidFill>
                    <a:latin typeface="Franklin Gothic Book"/>
                    <a:ea typeface="+mn-ea"/>
                    <a:cs typeface="+mn-cs"/>
                  </a:defRPr>
                </a:lvl2pPr>
                <a:lvl3pPr marL="914400" algn="l" defTabSz="914400" rtl="0" eaLnBrk="1" latinLnBrk="0" hangingPunct="1">
                  <a:defRPr sz="1800" kern="1200">
                    <a:solidFill>
                      <a:srgbClr val="EEFFFD"/>
                    </a:solidFill>
                    <a:latin typeface="Franklin Gothic Book"/>
                    <a:ea typeface="+mn-ea"/>
                    <a:cs typeface="+mn-cs"/>
                  </a:defRPr>
                </a:lvl3pPr>
                <a:lvl4pPr marL="1371600" algn="l" defTabSz="914400" rtl="0" eaLnBrk="1" latinLnBrk="0" hangingPunct="1">
                  <a:defRPr sz="1800" kern="1200">
                    <a:solidFill>
                      <a:srgbClr val="EEFFFD"/>
                    </a:solidFill>
                    <a:latin typeface="Franklin Gothic Book"/>
                    <a:ea typeface="+mn-ea"/>
                    <a:cs typeface="+mn-cs"/>
                  </a:defRPr>
                </a:lvl4pPr>
                <a:lvl5pPr marL="1828800" algn="l" defTabSz="914400" rtl="0" eaLnBrk="1" latinLnBrk="0" hangingPunct="1">
                  <a:defRPr sz="1800" kern="1200">
                    <a:solidFill>
                      <a:srgbClr val="EEFFFD"/>
                    </a:solidFill>
                    <a:latin typeface="Franklin Gothic Book"/>
                    <a:ea typeface="+mn-ea"/>
                    <a:cs typeface="+mn-cs"/>
                  </a:defRPr>
                </a:lvl5pPr>
                <a:lvl6pPr marL="2286000" algn="l" defTabSz="914400" rtl="0" eaLnBrk="1" latinLnBrk="0" hangingPunct="1">
                  <a:defRPr sz="1800" kern="1200">
                    <a:solidFill>
                      <a:srgbClr val="EEFFFD"/>
                    </a:solidFill>
                    <a:latin typeface="Franklin Gothic Book"/>
                    <a:ea typeface="+mn-ea"/>
                    <a:cs typeface="+mn-cs"/>
                  </a:defRPr>
                </a:lvl6pPr>
                <a:lvl7pPr marL="2743200" algn="l" defTabSz="914400" rtl="0" eaLnBrk="1" latinLnBrk="0" hangingPunct="1">
                  <a:defRPr sz="1800" kern="1200">
                    <a:solidFill>
                      <a:srgbClr val="EEFFFD"/>
                    </a:solidFill>
                    <a:latin typeface="Franklin Gothic Book"/>
                    <a:ea typeface="+mn-ea"/>
                    <a:cs typeface="+mn-cs"/>
                  </a:defRPr>
                </a:lvl7pPr>
                <a:lvl8pPr marL="3200400" algn="l" defTabSz="914400" rtl="0" eaLnBrk="1" latinLnBrk="0" hangingPunct="1">
                  <a:defRPr sz="1800" kern="1200">
                    <a:solidFill>
                      <a:srgbClr val="EEFFFD"/>
                    </a:solidFill>
                    <a:latin typeface="Franklin Gothic Book"/>
                    <a:ea typeface="+mn-ea"/>
                    <a:cs typeface="+mn-cs"/>
                  </a:defRPr>
                </a:lvl8pPr>
                <a:lvl9pPr marL="3657600" algn="l" defTabSz="914400" rtl="0" eaLnBrk="1" latinLnBrk="0" hangingPunct="1">
                  <a:defRPr sz="1800" kern="1200">
                    <a:solidFill>
                      <a:srgbClr val="EEFFFD"/>
                    </a:solidFill>
                    <a:latin typeface="Franklin Gothic Book"/>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EFFFD"/>
                  </a:solidFill>
                  <a:effectLst/>
                  <a:uLnTx/>
                  <a:uFillTx/>
                  <a:latin typeface="Franklin Gothic Book"/>
                  <a:ea typeface="宋体" panose="02010600030101010101" pitchFamily="2" charset="-122"/>
                  <a:cs typeface="Arial"/>
                </a:endParaRPr>
              </a:p>
            </p:txBody>
          </p:sp>
          <p:sp>
            <p:nvSpPr>
              <p:cNvPr id="20" name="弧形 338">
                <a:extLst>
                  <a:ext uri="{FF2B5EF4-FFF2-40B4-BE49-F238E27FC236}">
                    <a16:creationId xmlns:a16="http://schemas.microsoft.com/office/drawing/2014/main" id="{6D94AC41-3EC6-9BA4-4E24-FB63C5BA463B}"/>
                  </a:ext>
                </a:extLst>
              </p:cNvPr>
              <p:cNvSpPr/>
              <p:nvPr/>
            </p:nvSpPr>
            <p:spPr>
              <a:xfrm rot="7609396">
                <a:off x="1327911" y="1667053"/>
                <a:ext cx="1603248" cy="1603248"/>
              </a:xfrm>
              <a:prstGeom prst="arc">
                <a:avLst>
                  <a:gd name="adj1" fmla="val 17154829"/>
                  <a:gd name="adj2" fmla="val 8729259"/>
                </a:avLst>
              </a:prstGeom>
              <a:noFill/>
              <a:ln w="6350" cap="flat" cmpd="sng" algn="ctr">
                <a:gradFill>
                  <a:gsLst>
                    <a:gs pos="0">
                      <a:srgbClr val="3690FF">
                        <a:lumMod val="20000"/>
                        <a:lumOff val="80000"/>
                        <a:alpha val="0"/>
                      </a:srgbClr>
                    </a:gs>
                    <a:gs pos="100000">
                      <a:srgbClr val="3690FF">
                        <a:lumMod val="40000"/>
                        <a:lumOff val="60000"/>
                        <a:alpha val="75000"/>
                      </a:srgbClr>
                    </a:gs>
                  </a:gsLst>
                  <a:lin ang="5400000" scaled="1"/>
                </a:gradFill>
                <a:prstDash val="sysDash"/>
                <a:round/>
              </a:ln>
              <a:effectLst/>
            </p:spPr>
            <p:txBody>
              <a:bodyPr rtlCol="0" anchor="ctr"/>
              <a:lstStyle>
                <a:defPPr>
                  <a:defRPr lang="en-US"/>
                </a:defPPr>
                <a:lvl1pPr marL="0" algn="l" defTabSz="914400" rtl="0" eaLnBrk="1" latinLnBrk="0" hangingPunct="1">
                  <a:defRPr sz="1800" kern="1200">
                    <a:solidFill>
                      <a:srgbClr val="EEFFFD"/>
                    </a:solidFill>
                    <a:latin typeface="Franklin Gothic Book"/>
                    <a:ea typeface="+mn-ea"/>
                    <a:cs typeface="+mn-cs"/>
                  </a:defRPr>
                </a:lvl1pPr>
                <a:lvl2pPr marL="457200" algn="l" defTabSz="914400" rtl="0" eaLnBrk="1" latinLnBrk="0" hangingPunct="1">
                  <a:defRPr sz="1800" kern="1200">
                    <a:solidFill>
                      <a:srgbClr val="EEFFFD"/>
                    </a:solidFill>
                    <a:latin typeface="Franklin Gothic Book"/>
                    <a:ea typeface="+mn-ea"/>
                    <a:cs typeface="+mn-cs"/>
                  </a:defRPr>
                </a:lvl2pPr>
                <a:lvl3pPr marL="914400" algn="l" defTabSz="914400" rtl="0" eaLnBrk="1" latinLnBrk="0" hangingPunct="1">
                  <a:defRPr sz="1800" kern="1200">
                    <a:solidFill>
                      <a:srgbClr val="EEFFFD"/>
                    </a:solidFill>
                    <a:latin typeface="Franklin Gothic Book"/>
                    <a:ea typeface="+mn-ea"/>
                    <a:cs typeface="+mn-cs"/>
                  </a:defRPr>
                </a:lvl3pPr>
                <a:lvl4pPr marL="1371600" algn="l" defTabSz="914400" rtl="0" eaLnBrk="1" latinLnBrk="0" hangingPunct="1">
                  <a:defRPr sz="1800" kern="1200">
                    <a:solidFill>
                      <a:srgbClr val="EEFFFD"/>
                    </a:solidFill>
                    <a:latin typeface="Franklin Gothic Book"/>
                    <a:ea typeface="+mn-ea"/>
                    <a:cs typeface="+mn-cs"/>
                  </a:defRPr>
                </a:lvl4pPr>
                <a:lvl5pPr marL="1828800" algn="l" defTabSz="914400" rtl="0" eaLnBrk="1" latinLnBrk="0" hangingPunct="1">
                  <a:defRPr sz="1800" kern="1200">
                    <a:solidFill>
                      <a:srgbClr val="EEFFFD"/>
                    </a:solidFill>
                    <a:latin typeface="Franklin Gothic Book"/>
                    <a:ea typeface="+mn-ea"/>
                    <a:cs typeface="+mn-cs"/>
                  </a:defRPr>
                </a:lvl5pPr>
                <a:lvl6pPr marL="2286000" algn="l" defTabSz="914400" rtl="0" eaLnBrk="1" latinLnBrk="0" hangingPunct="1">
                  <a:defRPr sz="1800" kern="1200">
                    <a:solidFill>
                      <a:srgbClr val="EEFFFD"/>
                    </a:solidFill>
                    <a:latin typeface="Franklin Gothic Book"/>
                    <a:ea typeface="+mn-ea"/>
                    <a:cs typeface="+mn-cs"/>
                  </a:defRPr>
                </a:lvl6pPr>
                <a:lvl7pPr marL="2743200" algn="l" defTabSz="914400" rtl="0" eaLnBrk="1" latinLnBrk="0" hangingPunct="1">
                  <a:defRPr sz="1800" kern="1200">
                    <a:solidFill>
                      <a:srgbClr val="EEFFFD"/>
                    </a:solidFill>
                    <a:latin typeface="Franklin Gothic Book"/>
                    <a:ea typeface="+mn-ea"/>
                    <a:cs typeface="+mn-cs"/>
                  </a:defRPr>
                </a:lvl7pPr>
                <a:lvl8pPr marL="3200400" algn="l" defTabSz="914400" rtl="0" eaLnBrk="1" latinLnBrk="0" hangingPunct="1">
                  <a:defRPr sz="1800" kern="1200">
                    <a:solidFill>
                      <a:srgbClr val="EEFFFD"/>
                    </a:solidFill>
                    <a:latin typeface="Franklin Gothic Book"/>
                    <a:ea typeface="+mn-ea"/>
                    <a:cs typeface="+mn-cs"/>
                  </a:defRPr>
                </a:lvl8pPr>
                <a:lvl9pPr marL="3657600" algn="l" defTabSz="914400" rtl="0" eaLnBrk="1" latinLnBrk="0" hangingPunct="1">
                  <a:defRPr sz="1800" kern="1200">
                    <a:solidFill>
                      <a:srgbClr val="EEFFFD"/>
                    </a:solidFill>
                    <a:latin typeface="Franklin Gothic Book"/>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EFFFD"/>
                  </a:solidFill>
                  <a:effectLst/>
                  <a:uLnTx/>
                  <a:uFillTx/>
                  <a:latin typeface="Franklin Gothic Book"/>
                  <a:ea typeface="宋体" panose="02010600030101010101" pitchFamily="2" charset="-122"/>
                  <a:cs typeface="Arial"/>
                </a:endParaRPr>
              </a:p>
            </p:txBody>
          </p:sp>
        </p:grpSp>
        <p:sp>
          <p:nvSpPr>
            <p:cNvPr id="21" name="Shape1">
              <a:extLst>
                <a:ext uri="{FF2B5EF4-FFF2-40B4-BE49-F238E27FC236}">
                  <a16:creationId xmlns:a16="http://schemas.microsoft.com/office/drawing/2014/main" id="{9ED05F3F-4A4A-91A8-B463-F88C28C4F8C6}"/>
                </a:ext>
              </a:extLst>
            </p:cNvPr>
            <p:cNvSpPr>
              <a:spLocks noChangeAspect="1"/>
            </p:cNvSpPr>
            <p:nvPr userDrawn="1"/>
          </p:nvSpPr>
          <p:spPr>
            <a:xfrm>
              <a:off x="2049463" y="1748871"/>
              <a:ext cx="665162" cy="651762"/>
            </a:xfrm>
            <a:custGeom>
              <a:avLst/>
              <a:gdLst>
                <a:gd name="connsiteX0" fmla="*/ 1376243 w 1512887"/>
                <a:gd name="connsiteY0" fmla="*/ 993974 h 1482407"/>
                <a:gd name="connsiteX1" fmla="*/ 1495901 w 1512887"/>
                <a:gd name="connsiteY1" fmla="*/ 1060490 h 1482407"/>
                <a:gd name="connsiteX2" fmla="*/ 756444 w 1512887"/>
                <a:gd name="connsiteY2" fmla="*/ 1482408 h 1482407"/>
                <a:gd name="connsiteX3" fmla="*/ 4167 w 1512887"/>
                <a:gd name="connsiteY3" fmla="*/ 1060490 h 1482407"/>
                <a:gd name="connsiteX4" fmla="*/ 124698 w 1512887"/>
                <a:gd name="connsiteY4" fmla="*/ 993974 h 1482407"/>
                <a:gd name="connsiteX5" fmla="*/ 756404 w 1512887"/>
                <a:gd name="connsiteY5" fmla="*/ 1344970 h 1482407"/>
                <a:gd name="connsiteX6" fmla="*/ 1376243 w 1512887"/>
                <a:gd name="connsiteY6" fmla="*/ 993974 h 1482407"/>
                <a:gd name="connsiteX7" fmla="*/ 1376243 w 1512887"/>
                <a:gd name="connsiteY7" fmla="*/ 676473 h 1482407"/>
                <a:gd name="connsiteX8" fmla="*/ 1495901 w 1512887"/>
                <a:gd name="connsiteY8" fmla="*/ 742990 h 1482407"/>
                <a:gd name="connsiteX9" fmla="*/ 756444 w 1512887"/>
                <a:gd name="connsiteY9" fmla="*/ 1164908 h 1482407"/>
                <a:gd name="connsiteX10" fmla="*/ 4167 w 1512887"/>
                <a:gd name="connsiteY10" fmla="*/ 742990 h 1482407"/>
                <a:gd name="connsiteX11" fmla="*/ 124698 w 1512887"/>
                <a:gd name="connsiteY11" fmla="*/ 676473 h 1482407"/>
                <a:gd name="connsiteX12" fmla="*/ 756404 w 1512887"/>
                <a:gd name="connsiteY12" fmla="*/ 1027470 h 1482407"/>
                <a:gd name="connsiteX13" fmla="*/ 1376243 w 1512887"/>
                <a:gd name="connsiteY13" fmla="*/ 676473 h 1482407"/>
                <a:gd name="connsiteX14" fmla="*/ 756444 w 1512887"/>
                <a:gd name="connsiteY14" fmla="*/ 40 h 1482407"/>
                <a:gd name="connsiteX15" fmla="*/ 1512888 w 1512887"/>
                <a:gd name="connsiteY15" fmla="*/ 425490 h 1482407"/>
                <a:gd name="connsiteX16" fmla="*/ 756444 w 1512887"/>
                <a:gd name="connsiteY16" fmla="*/ 850979 h 1482407"/>
                <a:gd name="connsiteX17" fmla="*/ 0 w 1512887"/>
                <a:gd name="connsiteY17" fmla="*/ 425490 h 1482407"/>
                <a:gd name="connsiteX18" fmla="*/ 756444 w 1512887"/>
                <a:gd name="connsiteY18" fmla="*/ 0 h 1482407"/>
                <a:gd name="connsiteX19" fmla="*/ 756444 w 1512887"/>
                <a:gd name="connsiteY19" fmla="*/ 136644 h 1482407"/>
                <a:gd name="connsiteX20" fmla="*/ 242848 w 1512887"/>
                <a:gd name="connsiteY20" fmla="*/ 425490 h 1482407"/>
                <a:gd name="connsiteX21" fmla="*/ 756444 w 1512887"/>
                <a:gd name="connsiteY21" fmla="*/ 714335 h 1482407"/>
                <a:gd name="connsiteX22" fmla="*/ 1270000 w 1512887"/>
                <a:gd name="connsiteY22" fmla="*/ 425490 h 1482407"/>
                <a:gd name="connsiteX23" fmla="*/ 756444 w 1512887"/>
                <a:gd name="connsiteY23" fmla="*/ 136604 h 148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2887" h="1482407">
                  <a:moveTo>
                    <a:pt x="1376243" y="993974"/>
                  </a:moveTo>
                  <a:lnTo>
                    <a:pt x="1495901" y="1060490"/>
                  </a:lnTo>
                  <a:lnTo>
                    <a:pt x="756444" y="1482408"/>
                  </a:lnTo>
                  <a:lnTo>
                    <a:pt x="4167" y="1060490"/>
                  </a:lnTo>
                  <a:lnTo>
                    <a:pt x="124698" y="993974"/>
                  </a:lnTo>
                  <a:lnTo>
                    <a:pt x="756404" y="1344970"/>
                  </a:lnTo>
                  <a:lnTo>
                    <a:pt x="1376243" y="993974"/>
                  </a:lnTo>
                  <a:close/>
                  <a:moveTo>
                    <a:pt x="1376243" y="676473"/>
                  </a:moveTo>
                  <a:lnTo>
                    <a:pt x="1495901" y="742990"/>
                  </a:lnTo>
                  <a:lnTo>
                    <a:pt x="756444" y="1164908"/>
                  </a:lnTo>
                  <a:lnTo>
                    <a:pt x="4167" y="742990"/>
                  </a:lnTo>
                  <a:lnTo>
                    <a:pt x="124698" y="676473"/>
                  </a:lnTo>
                  <a:lnTo>
                    <a:pt x="756404" y="1027470"/>
                  </a:lnTo>
                  <a:lnTo>
                    <a:pt x="1376243" y="676473"/>
                  </a:lnTo>
                  <a:close/>
                  <a:moveTo>
                    <a:pt x="756444" y="40"/>
                  </a:moveTo>
                  <a:lnTo>
                    <a:pt x="1512888" y="425490"/>
                  </a:lnTo>
                  <a:lnTo>
                    <a:pt x="756444" y="850979"/>
                  </a:lnTo>
                  <a:lnTo>
                    <a:pt x="0" y="425490"/>
                  </a:lnTo>
                  <a:lnTo>
                    <a:pt x="756444" y="0"/>
                  </a:lnTo>
                  <a:close/>
                  <a:moveTo>
                    <a:pt x="756444" y="136644"/>
                  </a:moveTo>
                  <a:lnTo>
                    <a:pt x="242848" y="425490"/>
                  </a:lnTo>
                  <a:lnTo>
                    <a:pt x="756444" y="714335"/>
                  </a:lnTo>
                  <a:lnTo>
                    <a:pt x="1270000" y="425490"/>
                  </a:lnTo>
                  <a:lnTo>
                    <a:pt x="756444" y="136604"/>
                  </a:lnTo>
                  <a:close/>
                </a:path>
              </a:pathLst>
            </a:custGeom>
            <a:solidFill>
              <a:srgbClr val="3690FF">
                <a:lumMod val="50000"/>
              </a:srgbClr>
            </a:solidFill>
            <a:ln w="1860" cap="flat">
              <a:noFill/>
              <a:prstDash val="solid"/>
              <a:miter/>
            </a:ln>
          </p:spPr>
          <p:txBody>
            <a:bodyPr wrap="square"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rgbClr val="071D38"/>
                </a:solidFill>
                <a:effectLst/>
                <a:uLnTx/>
                <a:uFillTx/>
                <a:latin typeface="Calibri"/>
                <a:ea typeface="宋体" panose="02010600030101010101" pitchFamily="2" charset="-122"/>
                <a:cs typeface="Arial"/>
              </a:endParaRPr>
            </a:p>
          </p:txBody>
        </p:sp>
      </p:grpSp>
      <p:grpSp>
        <p:nvGrpSpPr>
          <p:cNvPr id="23" name="Group 22">
            <a:extLst>
              <a:ext uri="{FF2B5EF4-FFF2-40B4-BE49-F238E27FC236}">
                <a16:creationId xmlns:a16="http://schemas.microsoft.com/office/drawing/2014/main" id="{77301251-146A-9E27-BF34-113EFE5AE411}"/>
              </a:ext>
            </a:extLst>
          </p:cNvPr>
          <p:cNvGrpSpPr/>
          <p:nvPr userDrawn="1"/>
        </p:nvGrpSpPr>
        <p:grpSpPr>
          <a:xfrm>
            <a:off x="8245234" y="762814"/>
            <a:ext cx="1603248" cy="1603248"/>
            <a:chOff x="1583587" y="1268008"/>
            <a:chExt cx="1603248" cy="1603248"/>
          </a:xfrm>
        </p:grpSpPr>
        <p:grpSp>
          <p:nvGrpSpPr>
            <p:cNvPr id="27" name="组合 335">
              <a:extLst>
                <a:ext uri="{FF2B5EF4-FFF2-40B4-BE49-F238E27FC236}">
                  <a16:creationId xmlns:a16="http://schemas.microsoft.com/office/drawing/2014/main" id="{38ECC8B2-7C96-D96C-FE4C-A4F40C66F3AC}"/>
                </a:ext>
              </a:extLst>
            </p:cNvPr>
            <p:cNvGrpSpPr/>
            <p:nvPr userDrawn="1"/>
          </p:nvGrpSpPr>
          <p:grpSpPr>
            <a:xfrm>
              <a:off x="1583587" y="1268008"/>
              <a:ext cx="1603248" cy="1603248"/>
              <a:chOff x="1327911" y="1667053"/>
              <a:chExt cx="1603248" cy="1603248"/>
            </a:xfrm>
          </p:grpSpPr>
          <p:sp>
            <p:nvSpPr>
              <p:cNvPr id="33" name="椭圆 336">
                <a:extLst>
                  <a:ext uri="{FF2B5EF4-FFF2-40B4-BE49-F238E27FC236}">
                    <a16:creationId xmlns:a16="http://schemas.microsoft.com/office/drawing/2014/main" id="{A38099DD-E59E-A7AE-27C7-FEE0FAE360DE}"/>
                  </a:ext>
                </a:extLst>
              </p:cNvPr>
              <p:cNvSpPr/>
              <p:nvPr/>
            </p:nvSpPr>
            <p:spPr>
              <a:xfrm>
                <a:off x="1581711" y="1920853"/>
                <a:ext cx="1095648" cy="1095648"/>
              </a:xfrm>
              <a:prstGeom prst="ellipse">
                <a:avLst/>
              </a:prstGeom>
              <a:gradFill flip="none" rotWithShape="1">
                <a:gsLst>
                  <a:gs pos="35000">
                    <a:srgbClr val="3690FF">
                      <a:lumMod val="60000"/>
                      <a:lumOff val="40000"/>
                    </a:srgbClr>
                  </a:gs>
                  <a:gs pos="100000">
                    <a:srgbClr val="3690FF"/>
                  </a:gs>
                </a:gsLst>
                <a:path path="circle">
                  <a:fillToRect r="100000" b="100000"/>
                </a:path>
                <a:tileRect l="-100000" t="-100000"/>
              </a:gradFill>
              <a:ln w="25400" cap="flat" cmpd="sng" algn="ctr">
                <a:noFill/>
                <a:prstDash val="solid"/>
              </a:ln>
              <a:effectLst>
                <a:outerShdw blurRad="368300" dist="127000" dir="2400000" sx="98000" sy="98000" algn="tl" rotWithShape="0">
                  <a:srgbClr val="3690FF">
                    <a:alpha val="40000"/>
                  </a:srgbClr>
                </a:outerShdw>
              </a:effectLst>
            </p:spPr>
            <p:txBody>
              <a:bodyPr rtlCol="0" anchor="ctr"/>
              <a:lstStyle>
                <a:defPPr>
                  <a:defRPr lang="en-US"/>
                </a:defPPr>
                <a:lvl1pPr marL="0" algn="l" defTabSz="914400" rtl="0" eaLnBrk="1" latinLnBrk="0" hangingPunct="1">
                  <a:defRPr sz="1800" kern="1200">
                    <a:solidFill>
                      <a:srgbClr val="EEFFFD"/>
                    </a:solidFill>
                    <a:latin typeface="Franklin Gothic Book"/>
                    <a:ea typeface="+mn-ea"/>
                    <a:cs typeface="+mn-cs"/>
                  </a:defRPr>
                </a:lvl1pPr>
                <a:lvl2pPr marL="457200" algn="l" defTabSz="914400" rtl="0" eaLnBrk="1" latinLnBrk="0" hangingPunct="1">
                  <a:defRPr sz="1800" kern="1200">
                    <a:solidFill>
                      <a:srgbClr val="EEFFFD"/>
                    </a:solidFill>
                    <a:latin typeface="Franklin Gothic Book"/>
                    <a:ea typeface="+mn-ea"/>
                    <a:cs typeface="+mn-cs"/>
                  </a:defRPr>
                </a:lvl2pPr>
                <a:lvl3pPr marL="914400" algn="l" defTabSz="914400" rtl="0" eaLnBrk="1" latinLnBrk="0" hangingPunct="1">
                  <a:defRPr sz="1800" kern="1200">
                    <a:solidFill>
                      <a:srgbClr val="EEFFFD"/>
                    </a:solidFill>
                    <a:latin typeface="Franklin Gothic Book"/>
                    <a:ea typeface="+mn-ea"/>
                    <a:cs typeface="+mn-cs"/>
                  </a:defRPr>
                </a:lvl3pPr>
                <a:lvl4pPr marL="1371600" algn="l" defTabSz="914400" rtl="0" eaLnBrk="1" latinLnBrk="0" hangingPunct="1">
                  <a:defRPr sz="1800" kern="1200">
                    <a:solidFill>
                      <a:srgbClr val="EEFFFD"/>
                    </a:solidFill>
                    <a:latin typeface="Franklin Gothic Book"/>
                    <a:ea typeface="+mn-ea"/>
                    <a:cs typeface="+mn-cs"/>
                  </a:defRPr>
                </a:lvl4pPr>
                <a:lvl5pPr marL="1828800" algn="l" defTabSz="914400" rtl="0" eaLnBrk="1" latinLnBrk="0" hangingPunct="1">
                  <a:defRPr sz="1800" kern="1200">
                    <a:solidFill>
                      <a:srgbClr val="EEFFFD"/>
                    </a:solidFill>
                    <a:latin typeface="Franklin Gothic Book"/>
                    <a:ea typeface="+mn-ea"/>
                    <a:cs typeface="+mn-cs"/>
                  </a:defRPr>
                </a:lvl5pPr>
                <a:lvl6pPr marL="2286000" algn="l" defTabSz="914400" rtl="0" eaLnBrk="1" latinLnBrk="0" hangingPunct="1">
                  <a:defRPr sz="1800" kern="1200">
                    <a:solidFill>
                      <a:srgbClr val="EEFFFD"/>
                    </a:solidFill>
                    <a:latin typeface="Franklin Gothic Book"/>
                    <a:ea typeface="+mn-ea"/>
                    <a:cs typeface="+mn-cs"/>
                  </a:defRPr>
                </a:lvl6pPr>
                <a:lvl7pPr marL="2743200" algn="l" defTabSz="914400" rtl="0" eaLnBrk="1" latinLnBrk="0" hangingPunct="1">
                  <a:defRPr sz="1800" kern="1200">
                    <a:solidFill>
                      <a:srgbClr val="EEFFFD"/>
                    </a:solidFill>
                    <a:latin typeface="Franklin Gothic Book"/>
                    <a:ea typeface="+mn-ea"/>
                    <a:cs typeface="+mn-cs"/>
                  </a:defRPr>
                </a:lvl7pPr>
                <a:lvl8pPr marL="3200400" algn="l" defTabSz="914400" rtl="0" eaLnBrk="1" latinLnBrk="0" hangingPunct="1">
                  <a:defRPr sz="1800" kern="1200">
                    <a:solidFill>
                      <a:srgbClr val="EEFFFD"/>
                    </a:solidFill>
                    <a:latin typeface="Franklin Gothic Book"/>
                    <a:ea typeface="+mn-ea"/>
                    <a:cs typeface="+mn-cs"/>
                  </a:defRPr>
                </a:lvl8pPr>
                <a:lvl9pPr marL="3657600" algn="l" defTabSz="914400" rtl="0" eaLnBrk="1" latinLnBrk="0" hangingPunct="1">
                  <a:defRPr sz="1800" kern="1200">
                    <a:solidFill>
                      <a:srgbClr val="EEFFFD"/>
                    </a:solidFill>
                    <a:latin typeface="Franklin Gothic Book"/>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EFFFD"/>
                  </a:solidFill>
                  <a:effectLst/>
                  <a:uLnTx/>
                  <a:uFillTx/>
                  <a:latin typeface="Franklin Gothic Book"/>
                  <a:ea typeface="宋体" panose="02010600030101010101" pitchFamily="2" charset="-122"/>
                  <a:cs typeface="Arial"/>
                </a:endParaRPr>
              </a:p>
            </p:txBody>
          </p:sp>
          <p:sp>
            <p:nvSpPr>
              <p:cNvPr id="34" name="椭圆 337">
                <a:extLst>
                  <a:ext uri="{FF2B5EF4-FFF2-40B4-BE49-F238E27FC236}">
                    <a16:creationId xmlns:a16="http://schemas.microsoft.com/office/drawing/2014/main" id="{EA4C26E7-0C82-F61D-4D5F-FB6FD9D628B9}"/>
                  </a:ext>
                </a:extLst>
              </p:cNvPr>
              <p:cNvSpPr/>
              <p:nvPr/>
            </p:nvSpPr>
            <p:spPr>
              <a:xfrm rot="5680615">
                <a:off x="1490470" y="1829612"/>
                <a:ext cx="1278130" cy="1278130"/>
              </a:xfrm>
              <a:prstGeom prst="ellipse">
                <a:avLst/>
              </a:prstGeom>
              <a:noFill/>
              <a:ln w="22225" cap="flat" cmpd="sng" algn="ctr">
                <a:gradFill flip="none" rotWithShape="1">
                  <a:gsLst>
                    <a:gs pos="0">
                      <a:srgbClr val="3690FF">
                        <a:lumMod val="45000"/>
                        <a:lumOff val="55000"/>
                        <a:alpha val="44000"/>
                      </a:srgbClr>
                    </a:gs>
                    <a:gs pos="100000">
                      <a:srgbClr val="3690FF">
                        <a:lumMod val="20000"/>
                        <a:lumOff val="80000"/>
                        <a:alpha val="0"/>
                      </a:srgbClr>
                    </a:gs>
                  </a:gsLst>
                  <a:lin ang="2700000" scaled="1"/>
                </a:gradFill>
                <a:prstDash val="solid"/>
              </a:ln>
              <a:effectLst/>
            </p:spPr>
            <p:txBody>
              <a:bodyPr rtlCol="0" anchor="ctr"/>
              <a:lstStyle>
                <a:defPPr>
                  <a:defRPr lang="en-US"/>
                </a:defPPr>
                <a:lvl1pPr marL="0" algn="l" defTabSz="914400" rtl="0" eaLnBrk="1" latinLnBrk="0" hangingPunct="1">
                  <a:defRPr sz="1800" kern="1200">
                    <a:solidFill>
                      <a:srgbClr val="EEFFFD"/>
                    </a:solidFill>
                    <a:latin typeface="Franklin Gothic Book"/>
                    <a:ea typeface="+mn-ea"/>
                    <a:cs typeface="+mn-cs"/>
                  </a:defRPr>
                </a:lvl1pPr>
                <a:lvl2pPr marL="457200" algn="l" defTabSz="914400" rtl="0" eaLnBrk="1" latinLnBrk="0" hangingPunct="1">
                  <a:defRPr sz="1800" kern="1200">
                    <a:solidFill>
                      <a:srgbClr val="EEFFFD"/>
                    </a:solidFill>
                    <a:latin typeface="Franklin Gothic Book"/>
                    <a:ea typeface="+mn-ea"/>
                    <a:cs typeface="+mn-cs"/>
                  </a:defRPr>
                </a:lvl2pPr>
                <a:lvl3pPr marL="914400" algn="l" defTabSz="914400" rtl="0" eaLnBrk="1" latinLnBrk="0" hangingPunct="1">
                  <a:defRPr sz="1800" kern="1200">
                    <a:solidFill>
                      <a:srgbClr val="EEFFFD"/>
                    </a:solidFill>
                    <a:latin typeface="Franklin Gothic Book"/>
                    <a:ea typeface="+mn-ea"/>
                    <a:cs typeface="+mn-cs"/>
                  </a:defRPr>
                </a:lvl3pPr>
                <a:lvl4pPr marL="1371600" algn="l" defTabSz="914400" rtl="0" eaLnBrk="1" latinLnBrk="0" hangingPunct="1">
                  <a:defRPr sz="1800" kern="1200">
                    <a:solidFill>
                      <a:srgbClr val="EEFFFD"/>
                    </a:solidFill>
                    <a:latin typeface="Franklin Gothic Book"/>
                    <a:ea typeface="+mn-ea"/>
                    <a:cs typeface="+mn-cs"/>
                  </a:defRPr>
                </a:lvl4pPr>
                <a:lvl5pPr marL="1828800" algn="l" defTabSz="914400" rtl="0" eaLnBrk="1" latinLnBrk="0" hangingPunct="1">
                  <a:defRPr sz="1800" kern="1200">
                    <a:solidFill>
                      <a:srgbClr val="EEFFFD"/>
                    </a:solidFill>
                    <a:latin typeface="Franklin Gothic Book"/>
                    <a:ea typeface="+mn-ea"/>
                    <a:cs typeface="+mn-cs"/>
                  </a:defRPr>
                </a:lvl5pPr>
                <a:lvl6pPr marL="2286000" algn="l" defTabSz="914400" rtl="0" eaLnBrk="1" latinLnBrk="0" hangingPunct="1">
                  <a:defRPr sz="1800" kern="1200">
                    <a:solidFill>
                      <a:srgbClr val="EEFFFD"/>
                    </a:solidFill>
                    <a:latin typeface="Franklin Gothic Book"/>
                    <a:ea typeface="+mn-ea"/>
                    <a:cs typeface="+mn-cs"/>
                  </a:defRPr>
                </a:lvl6pPr>
                <a:lvl7pPr marL="2743200" algn="l" defTabSz="914400" rtl="0" eaLnBrk="1" latinLnBrk="0" hangingPunct="1">
                  <a:defRPr sz="1800" kern="1200">
                    <a:solidFill>
                      <a:srgbClr val="EEFFFD"/>
                    </a:solidFill>
                    <a:latin typeface="Franklin Gothic Book"/>
                    <a:ea typeface="+mn-ea"/>
                    <a:cs typeface="+mn-cs"/>
                  </a:defRPr>
                </a:lvl7pPr>
                <a:lvl8pPr marL="3200400" algn="l" defTabSz="914400" rtl="0" eaLnBrk="1" latinLnBrk="0" hangingPunct="1">
                  <a:defRPr sz="1800" kern="1200">
                    <a:solidFill>
                      <a:srgbClr val="EEFFFD"/>
                    </a:solidFill>
                    <a:latin typeface="Franklin Gothic Book"/>
                    <a:ea typeface="+mn-ea"/>
                    <a:cs typeface="+mn-cs"/>
                  </a:defRPr>
                </a:lvl8pPr>
                <a:lvl9pPr marL="3657600" algn="l" defTabSz="914400" rtl="0" eaLnBrk="1" latinLnBrk="0" hangingPunct="1">
                  <a:defRPr sz="1800" kern="1200">
                    <a:solidFill>
                      <a:srgbClr val="EEFFFD"/>
                    </a:solidFill>
                    <a:latin typeface="Franklin Gothic Book"/>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EFFFD"/>
                  </a:solidFill>
                  <a:effectLst/>
                  <a:uLnTx/>
                  <a:uFillTx/>
                  <a:latin typeface="Franklin Gothic Book"/>
                  <a:ea typeface="宋体" panose="02010600030101010101" pitchFamily="2" charset="-122"/>
                  <a:cs typeface="Arial"/>
                </a:endParaRPr>
              </a:p>
            </p:txBody>
          </p:sp>
          <p:sp>
            <p:nvSpPr>
              <p:cNvPr id="35" name="弧形 338">
                <a:extLst>
                  <a:ext uri="{FF2B5EF4-FFF2-40B4-BE49-F238E27FC236}">
                    <a16:creationId xmlns:a16="http://schemas.microsoft.com/office/drawing/2014/main" id="{6C179B16-BD32-8B0F-4423-2D07F95241FE}"/>
                  </a:ext>
                </a:extLst>
              </p:cNvPr>
              <p:cNvSpPr/>
              <p:nvPr/>
            </p:nvSpPr>
            <p:spPr>
              <a:xfrm rot="7609396">
                <a:off x="1327911" y="1667053"/>
                <a:ext cx="1603248" cy="1603248"/>
              </a:xfrm>
              <a:prstGeom prst="arc">
                <a:avLst>
                  <a:gd name="adj1" fmla="val 17154829"/>
                  <a:gd name="adj2" fmla="val 8729259"/>
                </a:avLst>
              </a:prstGeom>
              <a:noFill/>
              <a:ln w="6350" cap="flat" cmpd="sng" algn="ctr">
                <a:gradFill>
                  <a:gsLst>
                    <a:gs pos="0">
                      <a:srgbClr val="3690FF">
                        <a:lumMod val="20000"/>
                        <a:lumOff val="80000"/>
                        <a:alpha val="0"/>
                      </a:srgbClr>
                    </a:gs>
                    <a:gs pos="100000">
                      <a:srgbClr val="3690FF">
                        <a:lumMod val="40000"/>
                        <a:lumOff val="60000"/>
                        <a:alpha val="75000"/>
                      </a:srgbClr>
                    </a:gs>
                  </a:gsLst>
                  <a:lin ang="5400000" scaled="1"/>
                </a:gradFill>
                <a:prstDash val="sysDash"/>
                <a:round/>
              </a:ln>
              <a:effectLst/>
            </p:spPr>
            <p:txBody>
              <a:bodyPr rtlCol="0" anchor="ctr"/>
              <a:lstStyle>
                <a:defPPr>
                  <a:defRPr lang="en-US"/>
                </a:defPPr>
                <a:lvl1pPr marL="0" algn="l" defTabSz="914400" rtl="0" eaLnBrk="1" latinLnBrk="0" hangingPunct="1">
                  <a:defRPr sz="1800" kern="1200">
                    <a:solidFill>
                      <a:srgbClr val="EEFFFD"/>
                    </a:solidFill>
                    <a:latin typeface="Franklin Gothic Book"/>
                    <a:ea typeface="+mn-ea"/>
                    <a:cs typeface="+mn-cs"/>
                  </a:defRPr>
                </a:lvl1pPr>
                <a:lvl2pPr marL="457200" algn="l" defTabSz="914400" rtl="0" eaLnBrk="1" latinLnBrk="0" hangingPunct="1">
                  <a:defRPr sz="1800" kern="1200">
                    <a:solidFill>
                      <a:srgbClr val="EEFFFD"/>
                    </a:solidFill>
                    <a:latin typeface="Franklin Gothic Book"/>
                    <a:ea typeface="+mn-ea"/>
                    <a:cs typeface="+mn-cs"/>
                  </a:defRPr>
                </a:lvl2pPr>
                <a:lvl3pPr marL="914400" algn="l" defTabSz="914400" rtl="0" eaLnBrk="1" latinLnBrk="0" hangingPunct="1">
                  <a:defRPr sz="1800" kern="1200">
                    <a:solidFill>
                      <a:srgbClr val="EEFFFD"/>
                    </a:solidFill>
                    <a:latin typeface="Franklin Gothic Book"/>
                    <a:ea typeface="+mn-ea"/>
                    <a:cs typeface="+mn-cs"/>
                  </a:defRPr>
                </a:lvl3pPr>
                <a:lvl4pPr marL="1371600" algn="l" defTabSz="914400" rtl="0" eaLnBrk="1" latinLnBrk="0" hangingPunct="1">
                  <a:defRPr sz="1800" kern="1200">
                    <a:solidFill>
                      <a:srgbClr val="EEFFFD"/>
                    </a:solidFill>
                    <a:latin typeface="Franklin Gothic Book"/>
                    <a:ea typeface="+mn-ea"/>
                    <a:cs typeface="+mn-cs"/>
                  </a:defRPr>
                </a:lvl4pPr>
                <a:lvl5pPr marL="1828800" algn="l" defTabSz="914400" rtl="0" eaLnBrk="1" latinLnBrk="0" hangingPunct="1">
                  <a:defRPr sz="1800" kern="1200">
                    <a:solidFill>
                      <a:srgbClr val="EEFFFD"/>
                    </a:solidFill>
                    <a:latin typeface="Franklin Gothic Book"/>
                    <a:ea typeface="+mn-ea"/>
                    <a:cs typeface="+mn-cs"/>
                  </a:defRPr>
                </a:lvl5pPr>
                <a:lvl6pPr marL="2286000" algn="l" defTabSz="914400" rtl="0" eaLnBrk="1" latinLnBrk="0" hangingPunct="1">
                  <a:defRPr sz="1800" kern="1200">
                    <a:solidFill>
                      <a:srgbClr val="EEFFFD"/>
                    </a:solidFill>
                    <a:latin typeface="Franklin Gothic Book"/>
                    <a:ea typeface="+mn-ea"/>
                    <a:cs typeface="+mn-cs"/>
                  </a:defRPr>
                </a:lvl6pPr>
                <a:lvl7pPr marL="2743200" algn="l" defTabSz="914400" rtl="0" eaLnBrk="1" latinLnBrk="0" hangingPunct="1">
                  <a:defRPr sz="1800" kern="1200">
                    <a:solidFill>
                      <a:srgbClr val="EEFFFD"/>
                    </a:solidFill>
                    <a:latin typeface="Franklin Gothic Book"/>
                    <a:ea typeface="+mn-ea"/>
                    <a:cs typeface="+mn-cs"/>
                  </a:defRPr>
                </a:lvl7pPr>
                <a:lvl8pPr marL="3200400" algn="l" defTabSz="914400" rtl="0" eaLnBrk="1" latinLnBrk="0" hangingPunct="1">
                  <a:defRPr sz="1800" kern="1200">
                    <a:solidFill>
                      <a:srgbClr val="EEFFFD"/>
                    </a:solidFill>
                    <a:latin typeface="Franklin Gothic Book"/>
                    <a:ea typeface="+mn-ea"/>
                    <a:cs typeface="+mn-cs"/>
                  </a:defRPr>
                </a:lvl8pPr>
                <a:lvl9pPr marL="3657600" algn="l" defTabSz="914400" rtl="0" eaLnBrk="1" latinLnBrk="0" hangingPunct="1">
                  <a:defRPr sz="1800" kern="1200">
                    <a:solidFill>
                      <a:srgbClr val="EEFFFD"/>
                    </a:solidFill>
                    <a:latin typeface="Franklin Gothic Book"/>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EFFFD"/>
                  </a:solidFill>
                  <a:effectLst/>
                  <a:uLnTx/>
                  <a:uFillTx/>
                  <a:latin typeface="Franklin Gothic Book"/>
                  <a:ea typeface="宋体" panose="02010600030101010101" pitchFamily="2" charset="-122"/>
                  <a:cs typeface="Arial"/>
                </a:endParaRPr>
              </a:p>
            </p:txBody>
          </p:sp>
        </p:grpSp>
        <p:sp>
          <p:nvSpPr>
            <p:cNvPr id="32" name="Shape1">
              <a:extLst>
                <a:ext uri="{FF2B5EF4-FFF2-40B4-BE49-F238E27FC236}">
                  <a16:creationId xmlns:a16="http://schemas.microsoft.com/office/drawing/2014/main" id="{6900A35E-62BA-4C86-03B3-1E37B13DA787}"/>
                </a:ext>
              </a:extLst>
            </p:cNvPr>
            <p:cNvSpPr>
              <a:spLocks noChangeAspect="1"/>
            </p:cNvSpPr>
            <p:nvPr userDrawn="1"/>
          </p:nvSpPr>
          <p:spPr>
            <a:xfrm>
              <a:off x="2049463" y="1748871"/>
              <a:ext cx="665162" cy="651762"/>
            </a:xfrm>
            <a:custGeom>
              <a:avLst/>
              <a:gdLst>
                <a:gd name="connsiteX0" fmla="*/ 1376243 w 1512887"/>
                <a:gd name="connsiteY0" fmla="*/ 993974 h 1482407"/>
                <a:gd name="connsiteX1" fmla="*/ 1495901 w 1512887"/>
                <a:gd name="connsiteY1" fmla="*/ 1060490 h 1482407"/>
                <a:gd name="connsiteX2" fmla="*/ 756444 w 1512887"/>
                <a:gd name="connsiteY2" fmla="*/ 1482408 h 1482407"/>
                <a:gd name="connsiteX3" fmla="*/ 4167 w 1512887"/>
                <a:gd name="connsiteY3" fmla="*/ 1060490 h 1482407"/>
                <a:gd name="connsiteX4" fmla="*/ 124698 w 1512887"/>
                <a:gd name="connsiteY4" fmla="*/ 993974 h 1482407"/>
                <a:gd name="connsiteX5" fmla="*/ 756404 w 1512887"/>
                <a:gd name="connsiteY5" fmla="*/ 1344970 h 1482407"/>
                <a:gd name="connsiteX6" fmla="*/ 1376243 w 1512887"/>
                <a:gd name="connsiteY6" fmla="*/ 993974 h 1482407"/>
                <a:gd name="connsiteX7" fmla="*/ 1376243 w 1512887"/>
                <a:gd name="connsiteY7" fmla="*/ 676473 h 1482407"/>
                <a:gd name="connsiteX8" fmla="*/ 1495901 w 1512887"/>
                <a:gd name="connsiteY8" fmla="*/ 742990 h 1482407"/>
                <a:gd name="connsiteX9" fmla="*/ 756444 w 1512887"/>
                <a:gd name="connsiteY9" fmla="*/ 1164908 h 1482407"/>
                <a:gd name="connsiteX10" fmla="*/ 4167 w 1512887"/>
                <a:gd name="connsiteY10" fmla="*/ 742990 h 1482407"/>
                <a:gd name="connsiteX11" fmla="*/ 124698 w 1512887"/>
                <a:gd name="connsiteY11" fmla="*/ 676473 h 1482407"/>
                <a:gd name="connsiteX12" fmla="*/ 756404 w 1512887"/>
                <a:gd name="connsiteY12" fmla="*/ 1027470 h 1482407"/>
                <a:gd name="connsiteX13" fmla="*/ 1376243 w 1512887"/>
                <a:gd name="connsiteY13" fmla="*/ 676473 h 1482407"/>
                <a:gd name="connsiteX14" fmla="*/ 756444 w 1512887"/>
                <a:gd name="connsiteY14" fmla="*/ 40 h 1482407"/>
                <a:gd name="connsiteX15" fmla="*/ 1512888 w 1512887"/>
                <a:gd name="connsiteY15" fmla="*/ 425490 h 1482407"/>
                <a:gd name="connsiteX16" fmla="*/ 756444 w 1512887"/>
                <a:gd name="connsiteY16" fmla="*/ 850979 h 1482407"/>
                <a:gd name="connsiteX17" fmla="*/ 0 w 1512887"/>
                <a:gd name="connsiteY17" fmla="*/ 425490 h 1482407"/>
                <a:gd name="connsiteX18" fmla="*/ 756444 w 1512887"/>
                <a:gd name="connsiteY18" fmla="*/ 0 h 1482407"/>
                <a:gd name="connsiteX19" fmla="*/ 756444 w 1512887"/>
                <a:gd name="connsiteY19" fmla="*/ 136644 h 1482407"/>
                <a:gd name="connsiteX20" fmla="*/ 242848 w 1512887"/>
                <a:gd name="connsiteY20" fmla="*/ 425490 h 1482407"/>
                <a:gd name="connsiteX21" fmla="*/ 756444 w 1512887"/>
                <a:gd name="connsiteY21" fmla="*/ 714335 h 1482407"/>
                <a:gd name="connsiteX22" fmla="*/ 1270000 w 1512887"/>
                <a:gd name="connsiteY22" fmla="*/ 425490 h 1482407"/>
                <a:gd name="connsiteX23" fmla="*/ 756444 w 1512887"/>
                <a:gd name="connsiteY23" fmla="*/ 136604 h 148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2887" h="1482407">
                  <a:moveTo>
                    <a:pt x="1376243" y="993974"/>
                  </a:moveTo>
                  <a:lnTo>
                    <a:pt x="1495901" y="1060490"/>
                  </a:lnTo>
                  <a:lnTo>
                    <a:pt x="756444" y="1482408"/>
                  </a:lnTo>
                  <a:lnTo>
                    <a:pt x="4167" y="1060490"/>
                  </a:lnTo>
                  <a:lnTo>
                    <a:pt x="124698" y="993974"/>
                  </a:lnTo>
                  <a:lnTo>
                    <a:pt x="756404" y="1344970"/>
                  </a:lnTo>
                  <a:lnTo>
                    <a:pt x="1376243" y="993974"/>
                  </a:lnTo>
                  <a:close/>
                  <a:moveTo>
                    <a:pt x="1376243" y="676473"/>
                  </a:moveTo>
                  <a:lnTo>
                    <a:pt x="1495901" y="742990"/>
                  </a:lnTo>
                  <a:lnTo>
                    <a:pt x="756444" y="1164908"/>
                  </a:lnTo>
                  <a:lnTo>
                    <a:pt x="4167" y="742990"/>
                  </a:lnTo>
                  <a:lnTo>
                    <a:pt x="124698" y="676473"/>
                  </a:lnTo>
                  <a:lnTo>
                    <a:pt x="756404" y="1027470"/>
                  </a:lnTo>
                  <a:lnTo>
                    <a:pt x="1376243" y="676473"/>
                  </a:lnTo>
                  <a:close/>
                  <a:moveTo>
                    <a:pt x="756444" y="40"/>
                  </a:moveTo>
                  <a:lnTo>
                    <a:pt x="1512888" y="425490"/>
                  </a:lnTo>
                  <a:lnTo>
                    <a:pt x="756444" y="850979"/>
                  </a:lnTo>
                  <a:lnTo>
                    <a:pt x="0" y="425490"/>
                  </a:lnTo>
                  <a:lnTo>
                    <a:pt x="756444" y="0"/>
                  </a:lnTo>
                  <a:close/>
                  <a:moveTo>
                    <a:pt x="756444" y="136644"/>
                  </a:moveTo>
                  <a:lnTo>
                    <a:pt x="242848" y="425490"/>
                  </a:lnTo>
                  <a:lnTo>
                    <a:pt x="756444" y="714335"/>
                  </a:lnTo>
                  <a:lnTo>
                    <a:pt x="1270000" y="425490"/>
                  </a:lnTo>
                  <a:lnTo>
                    <a:pt x="756444" y="136604"/>
                  </a:lnTo>
                  <a:close/>
                </a:path>
              </a:pathLst>
            </a:custGeom>
            <a:solidFill>
              <a:srgbClr val="3690FF">
                <a:lumMod val="50000"/>
              </a:srgbClr>
            </a:solidFill>
            <a:ln w="1860" cap="flat">
              <a:noFill/>
              <a:prstDash val="solid"/>
              <a:miter/>
            </a:ln>
          </p:spPr>
          <p:txBody>
            <a:bodyPr wrap="square"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rgbClr val="071D38"/>
                </a:solidFill>
                <a:effectLst/>
                <a:uLnTx/>
                <a:uFillTx/>
                <a:latin typeface="Calibri"/>
                <a:ea typeface="宋体" panose="02010600030101010101" pitchFamily="2" charset="-122"/>
                <a:cs typeface="Arial"/>
              </a:endParaRPr>
            </a:p>
          </p:txBody>
        </p:sp>
      </p:grpSp>
    </p:spTree>
    <p:extLst>
      <p:ext uri="{BB962C8B-B14F-4D97-AF65-F5344CB8AC3E}">
        <p14:creationId xmlns:p14="http://schemas.microsoft.com/office/powerpoint/2010/main" val="454212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Only - With Background">
    <p:spTree>
      <p:nvGrpSpPr>
        <p:cNvPr id="1" name=""/>
        <p:cNvGrpSpPr/>
        <p:nvPr/>
      </p:nvGrpSpPr>
      <p:grpSpPr>
        <a:xfrm>
          <a:off x="0" y="0"/>
          <a:ext cx="0" cy="0"/>
          <a:chOff x="0" y="0"/>
          <a:chExt cx="0" cy="0"/>
        </a:xfrm>
      </p:grpSpPr>
      <p:sp>
        <p:nvSpPr>
          <p:cNvPr id="9" name="Title 28"/>
          <p:cNvSpPr>
            <a:spLocks noGrp="1"/>
          </p:cNvSpPr>
          <p:nvPr>
            <p:ph type="title" hasCustomPrompt="1"/>
          </p:nvPr>
        </p:nvSpPr>
        <p:spPr bwMode="gray">
          <a:xfrm>
            <a:off x="1481349" y="285779"/>
            <a:ext cx="10710651"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000" b="1" kern="1200" cap="none" spc="0" baseline="0" dirty="0">
                <a:solidFill>
                  <a:schemeClr val="bg1"/>
                </a:solidFill>
                <a:latin typeface="微软雅黑" panose="020B0503020204020204" pitchFamily="34" charset="-122"/>
                <a:ea typeface="微软雅黑" panose="020B0503020204020204" pitchFamily="34" charset="-122"/>
                <a:cs typeface="Arial" pitchFamily="34" charset="0"/>
              </a:defRPr>
            </a:lvl1pPr>
          </a:lstStyle>
          <a:p>
            <a:r>
              <a:rPr lang="en-US" dirty="0"/>
              <a:t>Click To Edit Master Title</a:t>
            </a:r>
          </a:p>
        </p:txBody>
      </p:sp>
      <p:sp>
        <p:nvSpPr>
          <p:cNvPr id="31" name="Content Placeholder 3">
            <a:extLst>
              <a:ext uri="{FF2B5EF4-FFF2-40B4-BE49-F238E27FC236}">
                <a16:creationId xmlns:a16="http://schemas.microsoft.com/office/drawing/2014/main" id="{3F021961-F4DF-424E-74AA-662EFD2A1A9D}"/>
              </a:ext>
            </a:extLst>
          </p:cNvPr>
          <p:cNvSpPr>
            <a:spLocks noGrp="1"/>
          </p:cNvSpPr>
          <p:nvPr>
            <p:ph sz="half" idx="2"/>
          </p:nvPr>
        </p:nvSpPr>
        <p:spPr>
          <a:xfrm>
            <a:off x="902564" y="1839571"/>
            <a:ext cx="6669353" cy="1800000"/>
          </a:xfrm>
          <a:prstGeom prst="rect">
            <a:avLst/>
          </a:prstGeom>
        </p:spPr>
        <p:txBody>
          <a:bodyPr>
            <a:normAutofit/>
          </a:bodyPr>
          <a:lstStyle>
            <a:lvl1pPr marL="0" indent="0">
              <a:lnSpc>
                <a:spcPct val="150000"/>
              </a:lnSpc>
              <a:buNone/>
              <a:defRPr sz="1400">
                <a:latin typeface="微软雅黑" panose="020B0503020204020204" pitchFamily="34" charset="-122"/>
                <a:ea typeface="微软雅黑" panose="020B0503020204020204" pitchFamily="34" charset="-122"/>
              </a:defRPr>
            </a:lvl1pPr>
            <a:lvl2pPr marL="609494" indent="0">
              <a:lnSpc>
                <a:spcPct val="150000"/>
              </a:lnSpc>
              <a:buNone/>
              <a:defRPr sz="1600">
                <a:latin typeface="微软雅黑" panose="020B0503020204020204" pitchFamily="34" charset="-122"/>
                <a:ea typeface="微软雅黑" panose="020B0503020204020204" pitchFamily="34" charset="-122"/>
              </a:defRPr>
            </a:lvl2pPr>
            <a:lvl3pPr marL="1218986" indent="0">
              <a:buNone/>
              <a:defRPr sz="2000">
                <a:latin typeface="微软雅黑" panose="020B0503020204020204" pitchFamily="34" charset="-122"/>
                <a:ea typeface="微软雅黑" panose="020B0503020204020204" pitchFamily="34" charset="-122"/>
              </a:defRPr>
            </a:lvl3pPr>
            <a:lvl4pPr marL="1828480" indent="0">
              <a:buNone/>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altLang="zh-CN" dirty="0"/>
              <a:t>Click to edit Master text styles</a:t>
            </a:r>
          </a:p>
        </p:txBody>
      </p:sp>
      <p:sp>
        <p:nvSpPr>
          <p:cNvPr id="2" name="Text Placeholder 2">
            <a:extLst>
              <a:ext uri="{FF2B5EF4-FFF2-40B4-BE49-F238E27FC236}">
                <a16:creationId xmlns:a16="http://schemas.microsoft.com/office/drawing/2014/main" id="{A968F08E-16E3-A55C-0E94-9AB930D15BC5}"/>
              </a:ext>
            </a:extLst>
          </p:cNvPr>
          <p:cNvSpPr>
            <a:spLocks noGrp="1"/>
          </p:cNvSpPr>
          <p:nvPr>
            <p:ph type="body" idx="3"/>
          </p:nvPr>
        </p:nvSpPr>
        <p:spPr>
          <a:xfrm>
            <a:off x="1168276" y="3992394"/>
            <a:ext cx="6212140" cy="521208"/>
          </a:xfrm>
          <a:prstGeom prst="rect">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altLang="zh-CN" sz="2000" b="1" dirty="0">
                <a:solidFill>
                  <a:schemeClr val="lt1"/>
                </a:solidFill>
                <a:latin typeface="微软雅黑" panose="020B0503020204020204" pitchFamily="34" charset="-122"/>
                <a:ea typeface="微软雅黑" panose="020B0503020204020204" pitchFamily="34" charset="-122"/>
                <a:cs typeface="+mn-cs"/>
              </a:defRPr>
            </a:lvl1pPr>
          </a:lstStyle>
          <a:p>
            <a:pPr marL="0" lvl="0" indent="0" algn="ctr" defTabSz="914400">
              <a:buNone/>
            </a:pPr>
            <a:r>
              <a:rPr lang="en-US" altLang="zh-CN" dirty="0"/>
              <a:t>Click to edit Master text styles</a:t>
            </a:r>
          </a:p>
        </p:txBody>
      </p:sp>
      <p:sp>
        <p:nvSpPr>
          <p:cNvPr id="3" name="Content Placeholder 3">
            <a:extLst>
              <a:ext uri="{FF2B5EF4-FFF2-40B4-BE49-F238E27FC236}">
                <a16:creationId xmlns:a16="http://schemas.microsoft.com/office/drawing/2014/main" id="{944215FB-570C-F64A-3569-DF959079203D}"/>
              </a:ext>
            </a:extLst>
          </p:cNvPr>
          <p:cNvSpPr>
            <a:spLocks noGrp="1"/>
          </p:cNvSpPr>
          <p:nvPr>
            <p:ph sz="half" idx="4"/>
          </p:nvPr>
        </p:nvSpPr>
        <p:spPr>
          <a:xfrm>
            <a:off x="919889" y="4589362"/>
            <a:ext cx="6652028" cy="1800000"/>
          </a:xfrm>
          <a:prstGeom prst="rect">
            <a:avLst/>
          </a:prstGeom>
        </p:spPr>
        <p:txBody>
          <a:bodyPr>
            <a:normAutofit/>
          </a:bodyPr>
          <a:lstStyle>
            <a:lvl1pPr marL="0" indent="0">
              <a:lnSpc>
                <a:spcPct val="150000"/>
              </a:lnSpc>
              <a:buNone/>
              <a:defRPr sz="1400">
                <a:latin typeface="微软雅黑" panose="020B0503020204020204" pitchFamily="34" charset="-122"/>
                <a:ea typeface="微软雅黑" panose="020B0503020204020204" pitchFamily="34" charset="-122"/>
              </a:defRPr>
            </a:lvl1pPr>
            <a:lvl2pPr>
              <a:lnSpc>
                <a:spcPct val="150000"/>
              </a:lnSpc>
              <a:defRPr sz="1600">
                <a:latin typeface="微软雅黑" panose="020B0503020204020204" pitchFamily="34" charset="-122"/>
                <a:ea typeface="微软雅黑" panose="020B0503020204020204" pitchFamily="34" charset="-122"/>
              </a:defRPr>
            </a:lvl2pPr>
            <a:lvl3pPr marL="1218986" indent="0">
              <a:buNone/>
              <a:defRPr sz="2000">
                <a:latin typeface="微软雅黑" panose="020B0503020204020204" pitchFamily="34" charset="-122"/>
                <a:ea typeface="微软雅黑" panose="020B0503020204020204" pitchFamily="34" charset="-122"/>
              </a:defRPr>
            </a:lvl3pPr>
            <a:lvl4pPr marL="1828480" indent="0">
              <a:buNone/>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altLang="zh-CN" dirty="0"/>
              <a:t>Click to edit Master text styles</a:t>
            </a:r>
          </a:p>
        </p:txBody>
      </p:sp>
      <p:grpSp>
        <p:nvGrpSpPr>
          <p:cNvPr id="6" name="组合 73">
            <a:extLst>
              <a:ext uri="{FF2B5EF4-FFF2-40B4-BE49-F238E27FC236}">
                <a16:creationId xmlns:a16="http://schemas.microsoft.com/office/drawing/2014/main" id="{F3577512-7F0A-2522-4F8D-B6B757763087}"/>
              </a:ext>
            </a:extLst>
          </p:cNvPr>
          <p:cNvGrpSpPr/>
          <p:nvPr userDrawn="1"/>
        </p:nvGrpSpPr>
        <p:grpSpPr>
          <a:xfrm>
            <a:off x="609992" y="1317779"/>
            <a:ext cx="327433" cy="251070"/>
            <a:chOff x="5928340" y="670992"/>
            <a:chExt cx="506444" cy="470018"/>
          </a:xfrm>
          <a:solidFill>
            <a:schemeClr val="bg1"/>
          </a:solidFill>
        </p:grpSpPr>
        <p:sp>
          <p:nvSpPr>
            <p:cNvPr id="24" name="Freeform 36">
              <a:extLst>
                <a:ext uri="{FF2B5EF4-FFF2-40B4-BE49-F238E27FC236}">
                  <a16:creationId xmlns:a16="http://schemas.microsoft.com/office/drawing/2014/main" id="{422F634D-CD7C-45FE-2691-EB26B8927117}"/>
                </a:ext>
              </a:extLst>
            </p:cNvPr>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37">
              <a:extLst>
                <a:ext uri="{FF2B5EF4-FFF2-40B4-BE49-F238E27FC236}">
                  <a16:creationId xmlns:a16="http://schemas.microsoft.com/office/drawing/2014/main" id="{5EDFC11C-4BBC-87AA-F56B-71935FEDF9E8}"/>
                </a:ext>
              </a:extLst>
            </p:cNvPr>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Freeform 38">
              <a:extLst>
                <a:ext uri="{FF2B5EF4-FFF2-40B4-BE49-F238E27FC236}">
                  <a16:creationId xmlns:a16="http://schemas.microsoft.com/office/drawing/2014/main" id="{3EE5CC63-BE1C-C9D9-4A58-E80C1B189749}"/>
                </a:ext>
              </a:extLst>
            </p:cNvPr>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29" name="Freeform 15">
            <a:extLst>
              <a:ext uri="{FF2B5EF4-FFF2-40B4-BE49-F238E27FC236}">
                <a16:creationId xmlns:a16="http://schemas.microsoft.com/office/drawing/2014/main" id="{050EC39A-9141-9A84-E91A-01EC5C520247}"/>
              </a:ext>
            </a:extLst>
          </p:cNvPr>
          <p:cNvSpPr>
            <a:spLocks noEditPoints="1"/>
          </p:cNvSpPr>
          <p:nvPr userDrawn="1"/>
        </p:nvSpPr>
        <p:spPr bwMode="auto">
          <a:xfrm>
            <a:off x="581260" y="4150580"/>
            <a:ext cx="338629" cy="267962"/>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8" name="圆角矩形 7">
            <a:extLst>
              <a:ext uri="{FF2B5EF4-FFF2-40B4-BE49-F238E27FC236}">
                <a16:creationId xmlns:a16="http://schemas.microsoft.com/office/drawing/2014/main" id="{E80E18CD-87EA-BD50-36C1-9FF3070172DA}"/>
              </a:ext>
            </a:extLst>
          </p:cNvPr>
          <p:cNvSpPr/>
          <p:nvPr userDrawn="1"/>
        </p:nvSpPr>
        <p:spPr>
          <a:xfrm>
            <a:off x="608750" y="1454234"/>
            <a:ext cx="7263258" cy="2412495"/>
          </a:xfrm>
          <a:prstGeom prst="roundRect">
            <a:avLst>
              <a:gd name="adj" fmla="val 9083"/>
            </a:avLst>
          </a:prstGeom>
          <a:noFill/>
          <a:ln w="12700" cap="flat" cmpd="sng">
            <a:solidFill>
              <a:srgbClr val="0070C0"/>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lt"/>
              <a:sym typeface="+mn-lt"/>
            </a:endParaRPr>
          </a:p>
        </p:txBody>
      </p:sp>
      <p:sp>
        <p:nvSpPr>
          <p:cNvPr id="19" name="圆角矩形 7">
            <a:extLst>
              <a:ext uri="{FF2B5EF4-FFF2-40B4-BE49-F238E27FC236}">
                <a16:creationId xmlns:a16="http://schemas.microsoft.com/office/drawing/2014/main" id="{8F854EAD-613B-8A67-E035-7FEE99C69B51}"/>
              </a:ext>
            </a:extLst>
          </p:cNvPr>
          <p:cNvSpPr/>
          <p:nvPr userDrawn="1"/>
        </p:nvSpPr>
        <p:spPr>
          <a:xfrm>
            <a:off x="581260" y="4131744"/>
            <a:ext cx="7263258" cy="2412495"/>
          </a:xfrm>
          <a:prstGeom prst="roundRect">
            <a:avLst>
              <a:gd name="adj" fmla="val 9083"/>
            </a:avLst>
          </a:prstGeom>
          <a:noFill/>
          <a:ln w="12700" cap="flat" cmpd="sng">
            <a:solidFill>
              <a:srgbClr val="0070C0"/>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lt"/>
              <a:sym typeface="+mn-lt"/>
            </a:endParaRPr>
          </a:p>
        </p:txBody>
      </p:sp>
      <p:sp>
        <p:nvSpPr>
          <p:cNvPr id="30" name="Text Placeholder 2">
            <a:extLst>
              <a:ext uri="{FF2B5EF4-FFF2-40B4-BE49-F238E27FC236}">
                <a16:creationId xmlns:a16="http://schemas.microsoft.com/office/drawing/2014/main" id="{847D31E4-FDB4-3CB6-AA36-33A086ACF0F2}"/>
              </a:ext>
            </a:extLst>
          </p:cNvPr>
          <p:cNvSpPr>
            <a:spLocks noGrp="1"/>
          </p:cNvSpPr>
          <p:nvPr>
            <p:ph type="body" idx="1"/>
          </p:nvPr>
        </p:nvSpPr>
        <p:spPr>
          <a:xfrm>
            <a:off x="1168276" y="1153001"/>
            <a:ext cx="6212140" cy="521208"/>
          </a:xfrm>
          <a:prstGeom prst="rect">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altLang="zh-CN" sz="2000" b="1" dirty="0">
                <a:latin typeface="微软雅黑" panose="020B0503020204020204" pitchFamily="34" charset="-122"/>
                <a:ea typeface="微软雅黑" panose="020B0503020204020204" pitchFamily="34" charset="-122"/>
              </a:defRPr>
            </a:lvl1pPr>
          </a:lstStyle>
          <a:p>
            <a:pPr marL="0" lvl="0" indent="0" algn="ctr" defTabSz="914400">
              <a:buNone/>
            </a:pPr>
            <a:r>
              <a:rPr lang="en-US" altLang="zh-CN" dirty="0"/>
              <a:t>Click to edit Master text styles</a:t>
            </a:r>
          </a:p>
        </p:txBody>
      </p:sp>
      <p:grpSp>
        <p:nvGrpSpPr>
          <p:cNvPr id="4" name="组合 48">
            <a:extLst>
              <a:ext uri="{FF2B5EF4-FFF2-40B4-BE49-F238E27FC236}">
                <a16:creationId xmlns:a16="http://schemas.microsoft.com/office/drawing/2014/main" id="{A4931A2E-FCC2-002D-3256-4906A6E3C478}"/>
              </a:ext>
            </a:extLst>
          </p:cNvPr>
          <p:cNvGrpSpPr/>
          <p:nvPr userDrawn="1"/>
        </p:nvGrpSpPr>
        <p:grpSpPr>
          <a:xfrm>
            <a:off x="8343250" y="2308441"/>
            <a:ext cx="3240000" cy="3240000"/>
            <a:chOff x="4740390" y="5946187"/>
            <a:chExt cx="305647" cy="305644"/>
          </a:xfrm>
        </p:grpSpPr>
        <p:grpSp>
          <p:nvGrpSpPr>
            <p:cNvPr id="7" name="组合 49">
              <a:extLst>
                <a:ext uri="{FF2B5EF4-FFF2-40B4-BE49-F238E27FC236}">
                  <a16:creationId xmlns:a16="http://schemas.microsoft.com/office/drawing/2014/main" id="{866A97E3-65EB-8F9A-EDC3-59909EEE8332}"/>
                </a:ext>
              </a:extLst>
            </p:cNvPr>
            <p:cNvGrpSpPr/>
            <p:nvPr/>
          </p:nvGrpSpPr>
          <p:grpSpPr>
            <a:xfrm>
              <a:off x="4740390" y="5946187"/>
              <a:ext cx="305647" cy="305644"/>
              <a:chOff x="1517330" y="1125257"/>
              <a:chExt cx="2204282" cy="2204282"/>
            </a:xfrm>
          </p:grpSpPr>
          <p:sp>
            <p:nvSpPr>
              <p:cNvPr id="10" name="椭圆 51">
                <a:extLst>
                  <a:ext uri="{FF2B5EF4-FFF2-40B4-BE49-F238E27FC236}">
                    <a16:creationId xmlns:a16="http://schemas.microsoft.com/office/drawing/2014/main" id="{01811794-BCAD-926B-45DA-48D75078070C}"/>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cap="flat" cmpd="sng" algn="ctr">
                <a:solidFill>
                  <a:sysClr val="window" lastClr="FFFFFF"/>
                </a:solidFill>
                <a:prstDash val="solid"/>
                <a:miter lim="800000"/>
              </a:ln>
              <a:effectLst>
                <a:outerShdw blurRad="165100" dist="139700" dir="7800000" sx="74000" sy="74000" algn="tr" rotWithShape="0">
                  <a:prstClr val="black">
                    <a:alpha val="55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椭圆 52">
                <a:extLst>
                  <a:ext uri="{FF2B5EF4-FFF2-40B4-BE49-F238E27FC236}">
                    <a16:creationId xmlns:a16="http://schemas.microsoft.com/office/drawing/2014/main" id="{CAFA8ABF-F688-AD84-2B4E-5DBE18FB2AEC}"/>
                  </a:ext>
                </a:extLst>
              </p:cNvPr>
              <p:cNvSpPr/>
              <p:nvPr/>
            </p:nvSpPr>
            <p:spPr>
              <a:xfrm>
                <a:off x="1719372" y="1327298"/>
                <a:ext cx="1800200" cy="1800200"/>
              </a:xfrm>
              <a:prstGeom prst="ellipse">
                <a:avLst/>
              </a:prstGeom>
              <a:solidFill>
                <a:srgbClr val="2EA7E0"/>
              </a:soli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8" name="Freeform 39">
              <a:extLst>
                <a:ext uri="{FF2B5EF4-FFF2-40B4-BE49-F238E27FC236}">
                  <a16:creationId xmlns:a16="http://schemas.microsoft.com/office/drawing/2014/main" id="{1EFDCA82-AF73-33E9-0820-2F3847842E21}"/>
                </a:ext>
              </a:extLst>
            </p:cNvPr>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ysClr val="window" lastClr="FFFFFF">
                <a:lumMod val="95000"/>
              </a:sysClr>
            </a:solidFill>
            <a:ln>
              <a:noFill/>
            </a:ln>
          </p:spPr>
          <p:txBody>
            <a:bodyPr vert="horz" wrap="square" lIns="113921" tIns="56960" rIns="113921" bIns="5696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endParaRPr>
            </a:p>
          </p:txBody>
        </p:sp>
      </p:grpSp>
    </p:spTree>
    <p:extLst>
      <p:ext uri="{BB962C8B-B14F-4D97-AF65-F5344CB8AC3E}">
        <p14:creationId xmlns:p14="http://schemas.microsoft.com/office/powerpoint/2010/main" val="1375375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linds(horizontal)">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Only - With Background">
    <p:spTree>
      <p:nvGrpSpPr>
        <p:cNvPr id="1" name=""/>
        <p:cNvGrpSpPr/>
        <p:nvPr/>
      </p:nvGrpSpPr>
      <p:grpSpPr>
        <a:xfrm>
          <a:off x="0" y="0"/>
          <a:ext cx="0" cy="0"/>
          <a:chOff x="0" y="0"/>
          <a:chExt cx="0" cy="0"/>
        </a:xfrm>
      </p:grpSpPr>
      <p:sp>
        <p:nvSpPr>
          <p:cNvPr id="9" name="Title 28"/>
          <p:cNvSpPr>
            <a:spLocks noGrp="1"/>
          </p:cNvSpPr>
          <p:nvPr>
            <p:ph type="title" hasCustomPrompt="1"/>
          </p:nvPr>
        </p:nvSpPr>
        <p:spPr bwMode="gray">
          <a:xfrm>
            <a:off x="1481349" y="273827"/>
            <a:ext cx="10710651"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000" b="1" kern="1200" cap="none" spc="0" baseline="0" dirty="0">
                <a:solidFill>
                  <a:schemeClr val="bg1"/>
                </a:solidFill>
                <a:latin typeface="微软雅黑" panose="020B0503020204020204" pitchFamily="34" charset="-122"/>
                <a:ea typeface="微软雅黑" panose="020B0503020204020204" pitchFamily="34" charset="-122"/>
                <a:cs typeface="Arial" pitchFamily="34" charset="0"/>
              </a:defRPr>
            </a:lvl1pPr>
          </a:lstStyle>
          <a:p>
            <a:r>
              <a:rPr lang="en-US" dirty="0"/>
              <a:t>Click To Edit Master Title</a:t>
            </a:r>
          </a:p>
        </p:txBody>
      </p:sp>
      <p:sp>
        <p:nvSpPr>
          <p:cNvPr id="30" name="Text Placeholder 2">
            <a:extLst>
              <a:ext uri="{FF2B5EF4-FFF2-40B4-BE49-F238E27FC236}">
                <a16:creationId xmlns:a16="http://schemas.microsoft.com/office/drawing/2014/main" id="{847D31E4-FDB4-3CB6-AA36-33A086ACF0F2}"/>
              </a:ext>
            </a:extLst>
          </p:cNvPr>
          <p:cNvSpPr>
            <a:spLocks noGrp="1"/>
          </p:cNvSpPr>
          <p:nvPr>
            <p:ph type="body" idx="1"/>
          </p:nvPr>
        </p:nvSpPr>
        <p:spPr>
          <a:xfrm>
            <a:off x="733632" y="1249680"/>
            <a:ext cx="5040000" cy="697638"/>
          </a:xfrm>
          <a:prstGeom prst="rect">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altLang="zh-CN" sz="2000" b="1" dirty="0">
                <a:solidFill>
                  <a:schemeClr val="lt1"/>
                </a:solidFill>
                <a:latin typeface="微软雅黑" panose="020B0503020204020204" pitchFamily="34" charset="-122"/>
                <a:ea typeface="微软雅黑" panose="020B0503020204020204" pitchFamily="34" charset="-122"/>
                <a:cs typeface="+mn-cs"/>
              </a:defRPr>
            </a:lvl1pPr>
          </a:lstStyle>
          <a:p>
            <a:pPr marL="0" lvl="0" indent="0" algn="ctr" defTabSz="914400">
              <a:buNone/>
            </a:pPr>
            <a:r>
              <a:rPr lang="en-US" altLang="zh-CN" dirty="0"/>
              <a:t>Click to edit Master text styles</a:t>
            </a:r>
          </a:p>
        </p:txBody>
      </p:sp>
      <p:sp>
        <p:nvSpPr>
          <p:cNvPr id="31" name="Content Placeholder 3">
            <a:extLst>
              <a:ext uri="{FF2B5EF4-FFF2-40B4-BE49-F238E27FC236}">
                <a16:creationId xmlns:a16="http://schemas.microsoft.com/office/drawing/2014/main" id="{3F021961-F4DF-424E-74AA-662EFD2A1A9D}"/>
              </a:ext>
            </a:extLst>
          </p:cNvPr>
          <p:cNvSpPr>
            <a:spLocks noGrp="1"/>
          </p:cNvSpPr>
          <p:nvPr>
            <p:ph sz="half" idx="2"/>
          </p:nvPr>
        </p:nvSpPr>
        <p:spPr>
          <a:xfrm>
            <a:off x="735768" y="2093446"/>
            <a:ext cx="5040000" cy="4320000"/>
          </a:xfrm>
          <a:prstGeom prst="rect">
            <a:avLst/>
          </a:prstGeom>
          <a:ln>
            <a:solidFill>
              <a:schemeClr val="bg1">
                <a:lumMod val="85000"/>
              </a:schemeClr>
            </a:solidFill>
          </a:ln>
        </p:spPr>
        <p:txBody>
          <a:bodyPr>
            <a:normAutofit/>
          </a:bodyPr>
          <a:lstStyle>
            <a:lvl1pPr marL="0" indent="0">
              <a:lnSpc>
                <a:spcPct val="150000"/>
              </a:lnSpc>
              <a:buNone/>
              <a:defRPr sz="1400">
                <a:latin typeface="微软雅黑" panose="020B0503020204020204" pitchFamily="34" charset="-122"/>
                <a:ea typeface="微软雅黑" panose="020B0503020204020204" pitchFamily="34" charset="-122"/>
              </a:defRPr>
            </a:lvl1pPr>
            <a:lvl2pPr marL="609494" indent="0">
              <a:lnSpc>
                <a:spcPct val="150000"/>
              </a:lnSpc>
              <a:buNone/>
              <a:defRPr sz="1600">
                <a:latin typeface="微软雅黑" panose="020B0503020204020204" pitchFamily="34" charset="-122"/>
                <a:ea typeface="微软雅黑" panose="020B0503020204020204" pitchFamily="34" charset="-122"/>
              </a:defRPr>
            </a:lvl2pPr>
            <a:lvl3pPr marL="1218986" indent="0">
              <a:buNone/>
              <a:defRPr sz="2000">
                <a:latin typeface="微软雅黑" panose="020B0503020204020204" pitchFamily="34" charset="-122"/>
                <a:ea typeface="微软雅黑" panose="020B0503020204020204" pitchFamily="34" charset="-122"/>
              </a:defRPr>
            </a:lvl3pPr>
            <a:lvl4pPr marL="1828480" indent="0">
              <a:buNone/>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altLang="zh-CN" dirty="0"/>
              <a:t>Click to edit Master text styles</a:t>
            </a:r>
          </a:p>
        </p:txBody>
      </p:sp>
      <p:sp>
        <p:nvSpPr>
          <p:cNvPr id="2" name="Text Placeholder 2">
            <a:extLst>
              <a:ext uri="{FF2B5EF4-FFF2-40B4-BE49-F238E27FC236}">
                <a16:creationId xmlns:a16="http://schemas.microsoft.com/office/drawing/2014/main" id="{A968F08E-16E3-A55C-0E94-9AB930D15BC5}"/>
              </a:ext>
            </a:extLst>
          </p:cNvPr>
          <p:cNvSpPr>
            <a:spLocks noGrp="1"/>
          </p:cNvSpPr>
          <p:nvPr>
            <p:ph type="body" idx="3"/>
          </p:nvPr>
        </p:nvSpPr>
        <p:spPr>
          <a:xfrm>
            <a:off x="6425104" y="1249680"/>
            <a:ext cx="5040000" cy="697638"/>
          </a:xfrm>
          <a:prstGeom prst="rect">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altLang="zh-CN" sz="2000" b="1" dirty="0">
                <a:solidFill>
                  <a:schemeClr val="lt1"/>
                </a:solidFill>
                <a:latin typeface="微软雅黑" panose="020B0503020204020204" pitchFamily="34" charset="-122"/>
                <a:ea typeface="微软雅黑" panose="020B0503020204020204" pitchFamily="34" charset="-122"/>
                <a:cs typeface="+mn-cs"/>
              </a:defRPr>
            </a:lvl1pPr>
          </a:lstStyle>
          <a:p>
            <a:pPr marL="0" lvl="0" indent="0" algn="ctr" defTabSz="914400">
              <a:buNone/>
            </a:pPr>
            <a:r>
              <a:rPr lang="en-US" altLang="zh-CN" dirty="0"/>
              <a:t>Click to edit Master text styles</a:t>
            </a:r>
          </a:p>
        </p:txBody>
      </p:sp>
      <p:sp>
        <p:nvSpPr>
          <p:cNvPr id="3" name="Content Placeholder 3">
            <a:extLst>
              <a:ext uri="{FF2B5EF4-FFF2-40B4-BE49-F238E27FC236}">
                <a16:creationId xmlns:a16="http://schemas.microsoft.com/office/drawing/2014/main" id="{944215FB-570C-F64A-3569-DF959079203D}"/>
              </a:ext>
            </a:extLst>
          </p:cNvPr>
          <p:cNvSpPr>
            <a:spLocks noGrp="1"/>
          </p:cNvSpPr>
          <p:nvPr>
            <p:ph sz="half" idx="4"/>
          </p:nvPr>
        </p:nvSpPr>
        <p:spPr>
          <a:xfrm>
            <a:off x="6425104" y="2093446"/>
            <a:ext cx="5040000" cy="4320000"/>
          </a:xfrm>
          <a:prstGeom prst="rect">
            <a:avLst/>
          </a:prstGeom>
          <a:ln>
            <a:solidFill>
              <a:schemeClr val="bg1">
                <a:lumMod val="85000"/>
              </a:schemeClr>
            </a:solidFill>
          </a:ln>
        </p:spPr>
        <p:txBody>
          <a:bodyPr>
            <a:normAutofit/>
          </a:bodyPr>
          <a:lstStyle>
            <a:lvl1pPr marL="0" indent="0">
              <a:lnSpc>
                <a:spcPct val="150000"/>
              </a:lnSpc>
              <a:buNone/>
              <a:defRPr sz="1400">
                <a:latin typeface="微软雅黑" panose="020B0503020204020204" pitchFamily="34" charset="-122"/>
                <a:ea typeface="微软雅黑" panose="020B0503020204020204" pitchFamily="34" charset="-122"/>
              </a:defRPr>
            </a:lvl1pPr>
            <a:lvl2pPr>
              <a:lnSpc>
                <a:spcPct val="150000"/>
              </a:lnSpc>
              <a:defRPr sz="1600">
                <a:latin typeface="微软雅黑" panose="020B0503020204020204" pitchFamily="34" charset="-122"/>
                <a:ea typeface="微软雅黑" panose="020B0503020204020204" pitchFamily="34" charset="-122"/>
              </a:defRPr>
            </a:lvl2pPr>
            <a:lvl3pPr marL="1218986" indent="0">
              <a:buNone/>
              <a:defRPr sz="2000">
                <a:latin typeface="微软雅黑" panose="020B0503020204020204" pitchFamily="34" charset="-122"/>
                <a:ea typeface="微软雅黑" panose="020B0503020204020204" pitchFamily="34" charset="-122"/>
              </a:defRPr>
            </a:lvl3pPr>
            <a:lvl4pPr marL="1828480" indent="0">
              <a:buNone/>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altLang="zh-CN" dirty="0"/>
              <a:t>Click to edit Master text styles</a:t>
            </a:r>
          </a:p>
        </p:txBody>
      </p:sp>
    </p:spTree>
    <p:extLst>
      <p:ext uri="{BB962C8B-B14F-4D97-AF65-F5344CB8AC3E}">
        <p14:creationId xmlns:p14="http://schemas.microsoft.com/office/powerpoint/2010/main" val="2522332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8562DD51-F5A7-253A-0992-107A13A396EC}"/>
              </a:ext>
            </a:extLst>
          </p:cNvPr>
          <p:cNvGrpSpPr/>
          <p:nvPr userDrawn="1"/>
        </p:nvGrpSpPr>
        <p:grpSpPr>
          <a:xfrm>
            <a:off x="0" y="168599"/>
            <a:ext cx="12192000" cy="786441"/>
            <a:chOff x="0" y="351479"/>
            <a:chExt cx="12192000" cy="646335"/>
          </a:xfrm>
        </p:grpSpPr>
        <p:sp>
          <p:nvSpPr>
            <p:cNvPr id="5" name="矩形 6">
              <a:extLst>
                <a:ext uri="{FF2B5EF4-FFF2-40B4-BE49-F238E27FC236}">
                  <a16:creationId xmlns:a16="http://schemas.microsoft.com/office/drawing/2014/main" id="{86FB810B-09A0-AE66-70C9-92AC6AAE05FD}"/>
                </a:ext>
              </a:extLst>
            </p:cNvPr>
            <p:cNvSpPr/>
            <p:nvPr userDrawn="1"/>
          </p:nvSpPr>
          <p:spPr>
            <a:xfrm>
              <a:off x="0" y="450937"/>
              <a:ext cx="1215025" cy="450937"/>
            </a:xfrm>
            <a:prstGeom prst="rect">
              <a:avLst/>
            </a:prstGeom>
            <a:solidFill>
              <a:srgbClr val="2E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7">
              <a:extLst>
                <a:ext uri="{FF2B5EF4-FFF2-40B4-BE49-F238E27FC236}">
                  <a16:creationId xmlns:a16="http://schemas.microsoft.com/office/drawing/2014/main" id="{D1DD4A9D-4E59-ACDB-B666-D47BE69FADDD}"/>
                </a:ext>
              </a:extLst>
            </p:cNvPr>
            <p:cNvSpPr/>
            <p:nvPr userDrawn="1"/>
          </p:nvSpPr>
          <p:spPr>
            <a:xfrm>
              <a:off x="1215025" y="450936"/>
              <a:ext cx="10976975" cy="45093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8">
              <a:extLst>
                <a:ext uri="{FF2B5EF4-FFF2-40B4-BE49-F238E27FC236}">
                  <a16:creationId xmlns:a16="http://schemas.microsoft.com/office/drawing/2014/main" id="{E0177407-331D-530D-52E3-698AD332285F}"/>
                </a:ext>
              </a:extLst>
            </p:cNvPr>
            <p:cNvSpPr/>
            <p:nvPr userDrawn="1"/>
          </p:nvSpPr>
          <p:spPr>
            <a:xfrm>
              <a:off x="11783149" y="351479"/>
              <a:ext cx="107972" cy="74995"/>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anchor="ctr"/>
            <a:lstStyle/>
            <a:p>
              <a:pPr marR="0" lvl="0" indent="0" algn="ctr" fontAlgn="auto">
                <a:lnSpc>
                  <a:spcPct val="120000"/>
                </a:lnSpc>
                <a:spcBef>
                  <a:spcPts val="0"/>
                </a:spcBef>
                <a:spcAft>
                  <a:spcPts val="0"/>
                </a:spcAft>
                <a:buClrTx/>
                <a:buSzTx/>
                <a:buFontTx/>
                <a:buNone/>
                <a:tabLst/>
              </a:pPr>
              <a:endParaRPr kumimoji="0" lang="zh-CN" altLang="en-US" sz="1800"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9" name="Rectangle 5">
              <a:extLst>
                <a:ext uri="{FF2B5EF4-FFF2-40B4-BE49-F238E27FC236}">
                  <a16:creationId xmlns:a16="http://schemas.microsoft.com/office/drawing/2014/main" id="{58416421-B74D-341A-C392-684EA7723661}"/>
                </a:ext>
              </a:extLst>
            </p:cNvPr>
            <p:cNvSpPr>
              <a:spLocks noChangeArrowheads="1"/>
            </p:cNvSpPr>
            <p:nvPr userDrawn="1"/>
          </p:nvSpPr>
          <p:spPr bwMode="auto">
            <a:xfrm rot="16200000">
              <a:off x="11129319" y="343982"/>
              <a:ext cx="634120" cy="673544"/>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anchor="ctr"/>
            <a:lstStyle/>
            <a:p>
              <a:pPr marR="0" lvl="0" indent="0" algn="ctr" fontAlgn="auto">
                <a:lnSpc>
                  <a:spcPct val="120000"/>
                </a:lnSpc>
                <a:spcBef>
                  <a:spcPts val="0"/>
                </a:spcBef>
                <a:spcAft>
                  <a:spcPts val="0"/>
                </a:spcAft>
                <a:buClrTx/>
                <a:buSzTx/>
                <a:buFontTx/>
                <a:buNone/>
                <a:tabLst/>
              </a:pPr>
              <a:endParaRPr kumimoji="0" lang="zh-CN" altLang="en-US" sz="1800"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282627016"/>
      </p:ext>
    </p:extLst>
  </p:cSld>
  <p:clrMap bg1="lt1" tx1="dk1" bg2="lt2" tx2="dk2" accent1="accent1" accent2="accent2" accent3="accent3" accent4="accent4" accent5="accent5" accent6="accent6" hlink="hlink" folHlink="folHlink"/>
  <p:sldLayoutIdLst>
    <p:sldLayoutId id="2147483683" r:id="rId1"/>
    <p:sldLayoutId id="2147483685" r:id="rId2"/>
    <p:sldLayoutId id="2147483719" r:id="rId3"/>
    <p:sldLayoutId id="2147483720" r:id="rId4"/>
    <p:sldLayoutId id="2147483728" r:id="rId5"/>
    <p:sldLayoutId id="2147483721" r:id="rId6"/>
    <p:sldLayoutId id="2147483724" r:id="rId7"/>
    <p:sldLayoutId id="2147483726" r:id="rId8"/>
    <p:sldLayoutId id="2147483729" r:id="rId9"/>
    <p:sldLayoutId id="2147483723" r:id="rId10"/>
    <p:sldLayoutId id="2147483727" r:id="rId11"/>
    <p:sldLayoutId id="2147483702"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p:titleStyle>
    <p:bodyStyle>
      <a:lvl1pPr marL="457120" indent="-457120" algn="l" defTabSz="1218987" rtl="0" eaLnBrk="1" latinLnBrk="0" hangingPunct="1">
        <a:spcBef>
          <a:spcPct val="20000"/>
        </a:spcBef>
        <a:buClr>
          <a:schemeClr val="tx2"/>
        </a:buClr>
        <a:buFont typeface="Wingdings" pitchFamily="2" charset="2"/>
        <a:buChar char="§"/>
        <a:defRPr sz="4300" kern="1200">
          <a:solidFill>
            <a:schemeClr val="tx1"/>
          </a:solidFill>
          <a:latin typeface="Arial" pitchFamily="34" charset="0"/>
          <a:ea typeface="+mn-ea"/>
          <a:cs typeface="Arial" pitchFamily="34" charset="0"/>
        </a:defRPr>
      </a:lvl1pPr>
      <a:lvl2pPr marL="990427" indent="-380933" algn="l" defTabSz="1218987" rtl="0" eaLnBrk="1" latinLnBrk="0" hangingPunct="1">
        <a:spcBef>
          <a:spcPct val="20000"/>
        </a:spcBef>
        <a:buClr>
          <a:schemeClr val="tx2"/>
        </a:buClr>
        <a:buFont typeface="Wingdings" pitchFamily="2" charset="2"/>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
          <a:schemeClr val="tx2"/>
        </a:buClr>
        <a:buFont typeface="Wingdings" pitchFamily="2" charset="2"/>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3C1DA35-ABDB-4E6C-E630-E3963AD8463F}"/>
              </a:ext>
            </a:extLst>
          </p:cNvPr>
          <p:cNvSpPr/>
          <p:nvPr/>
        </p:nvSpPr>
        <p:spPr>
          <a:xfrm>
            <a:off x="0" y="0"/>
            <a:ext cx="12191999" cy="3449665"/>
          </a:xfrm>
          <a:prstGeom prst="rect">
            <a:avLst/>
          </a:prstGeom>
          <a:gradFill flip="none" rotWithShape="1">
            <a:gsLst>
              <a:gs pos="0">
                <a:srgbClr val="2EA7E0">
                  <a:shade val="30000"/>
                  <a:satMod val="115000"/>
                </a:srgbClr>
              </a:gs>
              <a:gs pos="50000">
                <a:srgbClr val="2EA7E0">
                  <a:shade val="67500"/>
                  <a:satMod val="115000"/>
                </a:srgbClr>
              </a:gs>
              <a:gs pos="100000">
                <a:srgbClr val="2EA7E0">
                  <a:shade val="100000"/>
                  <a:satMod val="115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2">
            <a:extLst>
              <a:ext uri="{FF2B5EF4-FFF2-40B4-BE49-F238E27FC236}">
                <a16:creationId xmlns:a16="http://schemas.microsoft.com/office/drawing/2014/main" id="{59FB31E2-8FE5-4A07-7349-007F5891201D}"/>
              </a:ext>
            </a:extLst>
          </p:cNvPr>
          <p:cNvSpPr/>
          <p:nvPr/>
        </p:nvSpPr>
        <p:spPr>
          <a:xfrm>
            <a:off x="9190181" y="298540"/>
            <a:ext cx="3001819" cy="461665"/>
          </a:xfrm>
          <a:prstGeom prst="rect">
            <a:avLst/>
          </a:prstGeom>
          <a:noFill/>
        </p:spPr>
        <p:txBody>
          <a:bodyPr wrap="square" lIns="91440" tIns="45720" rIns="91440" bIns="45720">
            <a:spAutoFit/>
          </a:bodyPr>
          <a:lstStyle/>
          <a:p>
            <a:r>
              <a:rPr lang="zh-CN" altLang="en-US" sz="2400" b="1" cap="none" spc="0" dirty="0">
                <a:ln w="10160">
                  <a:solidFill>
                    <a:schemeClr val="accent5"/>
                  </a:solidFill>
                  <a:prstDash val="solid"/>
                </a:ln>
                <a:solidFill>
                  <a:schemeClr val="bg1"/>
                </a:solidFill>
                <a:effectLst>
                  <a:outerShdw blurRad="38100" dist="22860" dir="5400000" algn="tl" rotWithShape="0">
                    <a:srgbClr val="000000">
                      <a:alpha val="30000"/>
                    </a:srgbClr>
                  </a:outerShdw>
                </a:effectLst>
                <a:latin typeface="幼圆" panose="02010509060101010101" pitchFamily="49" charset="-122"/>
                <a:ea typeface="幼圆" panose="02010509060101010101" pitchFamily="49" charset="-122"/>
              </a:rPr>
              <a:t>数智创新 变革未来</a:t>
            </a:r>
            <a:endParaRPr lang="en-US" altLang="zh-CN" sz="2400" b="1" cap="none" spc="0" dirty="0">
              <a:ln w="10160">
                <a:solidFill>
                  <a:schemeClr val="accent5"/>
                </a:solidFill>
                <a:prstDash val="solid"/>
              </a:ln>
              <a:solidFill>
                <a:schemeClr val="bg1"/>
              </a:solidFill>
              <a:effectLst>
                <a:outerShdw blurRad="38100" dist="22860" dir="5400000" algn="tl" rotWithShape="0">
                  <a:srgbClr val="000000">
                    <a:alpha val="30000"/>
                  </a:srgbClr>
                </a:outerShdw>
              </a:effectLst>
              <a:latin typeface="幼圆" panose="02010509060101010101" pitchFamily="49" charset="-122"/>
              <a:ea typeface="幼圆" panose="02010509060101010101" pitchFamily="49" charset="-122"/>
            </a:endParaRPr>
          </a:p>
        </p:txBody>
      </p:sp>
      <p:grpSp>
        <p:nvGrpSpPr>
          <p:cNvPr id="4" name="Group 3">
            <a:extLst>
              <a:ext uri="{FF2B5EF4-FFF2-40B4-BE49-F238E27FC236}">
                <a16:creationId xmlns:a16="http://schemas.microsoft.com/office/drawing/2014/main" id="{25785195-CB06-5ABC-CB48-F2E03FB12A05}"/>
              </a:ext>
            </a:extLst>
          </p:cNvPr>
          <p:cNvGrpSpPr/>
          <p:nvPr/>
        </p:nvGrpSpPr>
        <p:grpSpPr>
          <a:xfrm>
            <a:off x="497177" y="2340083"/>
            <a:ext cx="3201841" cy="480518"/>
            <a:chOff x="5717435" y="5325094"/>
            <a:chExt cx="2942245" cy="435525"/>
          </a:xfrm>
        </p:grpSpPr>
        <p:grpSp>
          <p:nvGrpSpPr>
            <p:cNvPr id="6" name="组合 33">
              <a:extLst>
                <a:ext uri="{FF2B5EF4-FFF2-40B4-BE49-F238E27FC236}">
                  <a16:creationId xmlns:a16="http://schemas.microsoft.com/office/drawing/2014/main" id="{6FB13F68-8847-C87D-A174-E024DD824A96}"/>
                </a:ext>
              </a:extLst>
            </p:cNvPr>
            <p:cNvGrpSpPr/>
            <p:nvPr/>
          </p:nvGrpSpPr>
          <p:grpSpPr>
            <a:xfrm>
              <a:off x="6978378" y="5330831"/>
              <a:ext cx="429793" cy="429788"/>
              <a:chOff x="5196486" y="5946187"/>
              <a:chExt cx="305647" cy="305644"/>
            </a:xfrm>
          </p:grpSpPr>
          <p:grpSp>
            <p:nvGrpSpPr>
              <p:cNvPr id="33" name="组合 34">
                <a:extLst>
                  <a:ext uri="{FF2B5EF4-FFF2-40B4-BE49-F238E27FC236}">
                    <a16:creationId xmlns:a16="http://schemas.microsoft.com/office/drawing/2014/main" id="{5A1F50A9-2268-5D8E-4F19-AAA9A0016A77}"/>
                  </a:ext>
                </a:extLst>
              </p:cNvPr>
              <p:cNvGrpSpPr/>
              <p:nvPr/>
            </p:nvGrpSpPr>
            <p:grpSpPr>
              <a:xfrm>
                <a:off x="5196486" y="5946187"/>
                <a:ext cx="305647" cy="305644"/>
                <a:chOff x="1517330" y="1125257"/>
                <a:chExt cx="2204282" cy="2204282"/>
              </a:xfrm>
            </p:grpSpPr>
            <p:sp>
              <p:nvSpPr>
                <p:cNvPr id="35" name="椭圆 36">
                  <a:extLst>
                    <a:ext uri="{FF2B5EF4-FFF2-40B4-BE49-F238E27FC236}">
                      <a16:creationId xmlns:a16="http://schemas.microsoft.com/office/drawing/2014/main" id="{5631764A-25A5-6DC5-429E-1A02AB7BD6F7}"/>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cap="flat" cmpd="sng" algn="ctr">
                  <a:solidFill>
                    <a:sysClr val="window" lastClr="FFFFFF"/>
                  </a:solidFill>
                  <a:prstDash val="solid"/>
                  <a:miter lim="800000"/>
                </a:ln>
                <a:effectLst>
                  <a:outerShdw blurRad="165100" dist="139700" dir="7800000" sx="74000" sy="74000" algn="tr" rotWithShape="0">
                    <a:prstClr val="black">
                      <a:alpha val="55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6" name="椭圆 37">
                  <a:extLst>
                    <a:ext uri="{FF2B5EF4-FFF2-40B4-BE49-F238E27FC236}">
                      <a16:creationId xmlns:a16="http://schemas.microsoft.com/office/drawing/2014/main" id="{4B8DAF11-52B0-CA35-4D33-6D87720E082E}"/>
                    </a:ext>
                  </a:extLst>
                </p:cNvPr>
                <p:cNvSpPr/>
                <p:nvPr/>
              </p:nvSpPr>
              <p:spPr>
                <a:xfrm>
                  <a:off x="1719372" y="1327298"/>
                  <a:ext cx="1800200" cy="1800200"/>
                </a:xfrm>
                <a:prstGeom prst="ellipse">
                  <a:avLst/>
                </a:prstGeom>
                <a:solidFill>
                  <a:srgbClr val="9C5932"/>
                </a:soli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34" name="Freeform 44">
                <a:extLst>
                  <a:ext uri="{FF2B5EF4-FFF2-40B4-BE49-F238E27FC236}">
                    <a16:creationId xmlns:a16="http://schemas.microsoft.com/office/drawing/2014/main" id="{2D61A911-D06E-0DAB-569D-139DB80DF8E1}"/>
                  </a:ext>
                </a:extLst>
              </p:cNvPr>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ysClr val="window" lastClr="FFFFFF">
                  <a:lumMod val="95000"/>
                </a:sysClr>
              </a:solidFill>
              <a:ln>
                <a:noFill/>
              </a:ln>
            </p:spPr>
            <p:txBody>
              <a:bodyPr vert="horz" wrap="square" lIns="113921" tIns="56960" rIns="113921" bIns="5696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endParaRPr>
              </a:p>
            </p:txBody>
          </p:sp>
        </p:grpSp>
        <p:grpSp>
          <p:nvGrpSpPr>
            <p:cNvPr id="8" name="组合 38">
              <a:extLst>
                <a:ext uri="{FF2B5EF4-FFF2-40B4-BE49-F238E27FC236}">
                  <a16:creationId xmlns:a16="http://schemas.microsoft.com/office/drawing/2014/main" id="{6AA189ED-00DD-9C1D-E5E6-49E875D5ACA6}"/>
                </a:ext>
              </a:extLst>
            </p:cNvPr>
            <p:cNvGrpSpPr/>
            <p:nvPr/>
          </p:nvGrpSpPr>
          <p:grpSpPr>
            <a:xfrm>
              <a:off x="7600465" y="5330831"/>
              <a:ext cx="429793" cy="429788"/>
              <a:chOff x="5638883" y="5946187"/>
              <a:chExt cx="305647" cy="305644"/>
            </a:xfrm>
          </p:grpSpPr>
          <p:grpSp>
            <p:nvGrpSpPr>
              <p:cNvPr id="29" name="组合 39">
                <a:extLst>
                  <a:ext uri="{FF2B5EF4-FFF2-40B4-BE49-F238E27FC236}">
                    <a16:creationId xmlns:a16="http://schemas.microsoft.com/office/drawing/2014/main" id="{D7EDA1DF-9A9A-F76B-BB79-C7F1121C0C20}"/>
                  </a:ext>
                </a:extLst>
              </p:cNvPr>
              <p:cNvGrpSpPr/>
              <p:nvPr/>
            </p:nvGrpSpPr>
            <p:grpSpPr>
              <a:xfrm>
                <a:off x="5638883" y="5946187"/>
                <a:ext cx="305647" cy="305644"/>
                <a:chOff x="1517330" y="1125257"/>
                <a:chExt cx="2204282" cy="2204282"/>
              </a:xfrm>
            </p:grpSpPr>
            <p:sp>
              <p:nvSpPr>
                <p:cNvPr id="31" name="椭圆 41">
                  <a:extLst>
                    <a:ext uri="{FF2B5EF4-FFF2-40B4-BE49-F238E27FC236}">
                      <a16:creationId xmlns:a16="http://schemas.microsoft.com/office/drawing/2014/main" id="{AE7E70BC-BAB8-D996-6907-E0740A0DE1A7}"/>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cap="flat" cmpd="sng" algn="ctr">
                  <a:solidFill>
                    <a:sysClr val="window" lastClr="FFFFFF"/>
                  </a:solidFill>
                  <a:prstDash val="solid"/>
                  <a:miter lim="800000"/>
                </a:ln>
                <a:effectLst>
                  <a:outerShdw blurRad="165100" dist="139700" dir="7800000" sx="74000" sy="74000" algn="tr" rotWithShape="0">
                    <a:prstClr val="black">
                      <a:alpha val="55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2" name="椭圆 42">
                  <a:extLst>
                    <a:ext uri="{FF2B5EF4-FFF2-40B4-BE49-F238E27FC236}">
                      <a16:creationId xmlns:a16="http://schemas.microsoft.com/office/drawing/2014/main" id="{9AB5EB87-4474-A1A2-D49E-9E27E33B7AE7}"/>
                    </a:ext>
                  </a:extLst>
                </p:cNvPr>
                <p:cNvSpPr/>
                <p:nvPr/>
              </p:nvSpPr>
              <p:spPr>
                <a:xfrm>
                  <a:off x="1719372" y="1327298"/>
                  <a:ext cx="1800200" cy="1800200"/>
                </a:xfrm>
                <a:prstGeom prst="ellipse">
                  <a:avLst/>
                </a:prstGeom>
                <a:solidFill>
                  <a:srgbClr val="9C5932"/>
                </a:soli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30" name="Freeform 6">
                <a:extLst>
                  <a:ext uri="{FF2B5EF4-FFF2-40B4-BE49-F238E27FC236}">
                    <a16:creationId xmlns:a16="http://schemas.microsoft.com/office/drawing/2014/main" id="{72F7816A-549D-AB4D-A232-B48714F63AA8}"/>
                  </a:ext>
                </a:extLst>
              </p:cNvPr>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lumMod val="95000"/>
                </a:sysClr>
              </a:solidFill>
              <a:ln>
                <a:noFill/>
              </a:ln>
            </p:spPr>
            <p:txBody>
              <a:bodyPr vert="horz" wrap="square" lIns="128580" tIns="64290" rIns="128580" bIns="6429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endParaRPr>
              </a:p>
            </p:txBody>
          </p:sp>
        </p:grpSp>
        <p:grpSp>
          <p:nvGrpSpPr>
            <p:cNvPr id="9" name="组合 43">
              <a:extLst>
                <a:ext uri="{FF2B5EF4-FFF2-40B4-BE49-F238E27FC236}">
                  <a16:creationId xmlns:a16="http://schemas.microsoft.com/office/drawing/2014/main" id="{6E45D2FB-3412-E085-C637-6B280A7220FD}"/>
                </a:ext>
              </a:extLst>
            </p:cNvPr>
            <p:cNvGrpSpPr/>
            <p:nvPr/>
          </p:nvGrpSpPr>
          <p:grpSpPr>
            <a:xfrm>
              <a:off x="5717435" y="5330831"/>
              <a:ext cx="429793" cy="429788"/>
              <a:chOff x="4299766" y="5946187"/>
              <a:chExt cx="305647" cy="305644"/>
            </a:xfrm>
          </p:grpSpPr>
          <p:grpSp>
            <p:nvGrpSpPr>
              <p:cNvPr id="25" name="组合 44">
                <a:extLst>
                  <a:ext uri="{FF2B5EF4-FFF2-40B4-BE49-F238E27FC236}">
                    <a16:creationId xmlns:a16="http://schemas.microsoft.com/office/drawing/2014/main" id="{6980957E-98D8-CCD5-C9C2-6B1479C1260C}"/>
                  </a:ext>
                </a:extLst>
              </p:cNvPr>
              <p:cNvGrpSpPr/>
              <p:nvPr/>
            </p:nvGrpSpPr>
            <p:grpSpPr>
              <a:xfrm>
                <a:off x="4299766" y="5946187"/>
                <a:ext cx="305647" cy="305644"/>
                <a:chOff x="1517330" y="1125257"/>
                <a:chExt cx="2204282" cy="2204282"/>
              </a:xfrm>
            </p:grpSpPr>
            <p:sp>
              <p:nvSpPr>
                <p:cNvPr id="27" name="椭圆 46">
                  <a:extLst>
                    <a:ext uri="{FF2B5EF4-FFF2-40B4-BE49-F238E27FC236}">
                      <a16:creationId xmlns:a16="http://schemas.microsoft.com/office/drawing/2014/main" id="{9365D7EF-64B4-59E4-64B6-944DEB3CC927}"/>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cap="flat" cmpd="sng" algn="ctr">
                  <a:solidFill>
                    <a:sysClr val="window" lastClr="FFFFFF"/>
                  </a:solidFill>
                  <a:prstDash val="solid"/>
                  <a:miter lim="800000"/>
                </a:ln>
                <a:effectLst>
                  <a:outerShdw blurRad="165100" dist="139700" dir="7800000" sx="74000" sy="74000" algn="tr" rotWithShape="0">
                    <a:prstClr val="black">
                      <a:alpha val="55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8" name="椭圆 47">
                  <a:extLst>
                    <a:ext uri="{FF2B5EF4-FFF2-40B4-BE49-F238E27FC236}">
                      <a16:creationId xmlns:a16="http://schemas.microsoft.com/office/drawing/2014/main" id="{94510835-D351-E81C-89CC-D5CFF12588EE}"/>
                    </a:ext>
                  </a:extLst>
                </p:cNvPr>
                <p:cNvSpPr/>
                <p:nvPr/>
              </p:nvSpPr>
              <p:spPr>
                <a:xfrm>
                  <a:off x="1719372" y="1327298"/>
                  <a:ext cx="1800200" cy="1800200"/>
                </a:xfrm>
                <a:prstGeom prst="ellipse">
                  <a:avLst/>
                </a:prstGeom>
                <a:solidFill>
                  <a:srgbClr val="9C5932"/>
                </a:soli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26" name="Freeform 45">
                <a:extLst>
                  <a:ext uri="{FF2B5EF4-FFF2-40B4-BE49-F238E27FC236}">
                    <a16:creationId xmlns:a16="http://schemas.microsoft.com/office/drawing/2014/main" id="{D6ECCD9D-6037-D023-42C3-5D2B6D8228A5}"/>
                  </a:ext>
                </a:extLst>
              </p:cNvPr>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ysClr val="window" lastClr="FFFFFF">
                  <a:lumMod val="95000"/>
                </a:sysClr>
              </a:solidFill>
              <a:ln>
                <a:noFill/>
              </a:ln>
            </p:spPr>
            <p:txBody>
              <a:bodyPr vert="horz" wrap="square" lIns="113921" tIns="56960" rIns="113921" bIns="5696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endParaRPr>
              </a:p>
            </p:txBody>
          </p:sp>
        </p:grpSp>
        <p:grpSp>
          <p:nvGrpSpPr>
            <p:cNvPr id="10" name="组合 48">
              <a:extLst>
                <a:ext uri="{FF2B5EF4-FFF2-40B4-BE49-F238E27FC236}">
                  <a16:creationId xmlns:a16="http://schemas.microsoft.com/office/drawing/2014/main" id="{0619E397-05A3-5C09-CA0F-868F09CC11AE}"/>
                </a:ext>
              </a:extLst>
            </p:cNvPr>
            <p:cNvGrpSpPr/>
            <p:nvPr/>
          </p:nvGrpSpPr>
          <p:grpSpPr>
            <a:xfrm>
              <a:off x="6337028" y="5330831"/>
              <a:ext cx="429793" cy="429788"/>
              <a:chOff x="4740390" y="5946187"/>
              <a:chExt cx="305647" cy="305644"/>
            </a:xfrm>
          </p:grpSpPr>
          <p:grpSp>
            <p:nvGrpSpPr>
              <p:cNvPr id="16" name="组合 49">
                <a:extLst>
                  <a:ext uri="{FF2B5EF4-FFF2-40B4-BE49-F238E27FC236}">
                    <a16:creationId xmlns:a16="http://schemas.microsoft.com/office/drawing/2014/main" id="{2557723A-2E27-DEBE-B895-F8B3C5C802F2}"/>
                  </a:ext>
                </a:extLst>
              </p:cNvPr>
              <p:cNvGrpSpPr/>
              <p:nvPr/>
            </p:nvGrpSpPr>
            <p:grpSpPr>
              <a:xfrm>
                <a:off x="4740390" y="5946187"/>
                <a:ext cx="305647" cy="305644"/>
                <a:chOff x="1517330" y="1125257"/>
                <a:chExt cx="2204282" cy="2204282"/>
              </a:xfrm>
            </p:grpSpPr>
            <p:sp>
              <p:nvSpPr>
                <p:cNvPr id="23" name="椭圆 51">
                  <a:extLst>
                    <a:ext uri="{FF2B5EF4-FFF2-40B4-BE49-F238E27FC236}">
                      <a16:creationId xmlns:a16="http://schemas.microsoft.com/office/drawing/2014/main" id="{5C323B44-3890-D8CC-A379-AAAD8399A061}"/>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cap="flat" cmpd="sng" algn="ctr">
                  <a:solidFill>
                    <a:sysClr val="window" lastClr="FFFFFF"/>
                  </a:solidFill>
                  <a:prstDash val="solid"/>
                  <a:miter lim="800000"/>
                </a:ln>
                <a:effectLst>
                  <a:outerShdw blurRad="165100" dist="139700" dir="7800000" sx="74000" sy="74000" algn="tr" rotWithShape="0">
                    <a:prstClr val="black">
                      <a:alpha val="55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椭圆 52">
                  <a:extLst>
                    <a:ext uri="{FF2B5EF4-FFF2-40B4-BE49-F238E27FC236}">
                      <a16:creationId xmlns:a16="http://schemas.microsoft.com/office/drawing/2014/main" id="{EE0AE2D5-97B0-EE02-1EC8-F77B61D52E42}"/>
                    </a:ext>
                  </a:extLst>
                </p:cNvPr>
                <p:cNvSpPr/>
                <p:nvPr/>
              </p:nvSpPr>
              <p:spPr>
                <a:xfrm>
                  <a:off x="1719372" y="1327298"/>
                  <a:ext cx="1800200" cy="1800200"/>
                </a:xfrm>
                <a:prstGeom prst="ellipse">
                  <a:avLst/>
                </a:prstGeom>
                <a:solidFill>
                  <a:srgbClr val="9C5932"/>
                </a:soli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17" name="Freeform 39">
                <a:extLst>
                  <a:ext uri="{FF2B5EF4-FFF2-40B4-BE49-F238E27FC236}">
                    <a16:creationId xmlns:a16="http://schemas.microsoft.com/office/drawing/2014/main" id="{835AE063-5071-3EBC-EC5D-C048247B4C31}"/>
                  </a:ext>
                </a:extLst>
              </p:cNvPr>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ysClr val="window" lastClr="FFFFFF">
                  <a:lumMod val="95000"/>
                </a:sysClr>
              </a:solidFill>
              <a:ln>
                <a:noFill/>
              </a:ln>
            </p:spPr>
            <p:txBody>
              <a:bodyPr vert="horz" wrap="square" lIns="113921" tIns="56960" rIns="113921" bIns="5696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endParaRPr>
              </a:p>
            </p:txBody>
          </p:sp>
        </p:grpSp>
        <p:grpSp>
          <p:nvGrpSpPr>
            <p:cNvPr id="11" name="组合 54">
              <a:extLst>
                <a:ext uri="{FF2B5EF4-FFF2-40B4-BE49-F238E27FC236}">
                  <a16:creationId xmlns:a16="http://schemas.microsoft.com/office/drawing/2014/main" id="{9EA03B4A-67E4-C8F7-6010-488D2EF38201}"/>
                </a:ext>
              </a:extLst>
            </p:cNvPr>
            <p:cNvGrpSpPr/>
            <p:nvPr/>
          </p:nvGrpSpPr>
          <p:grpSpPr>
            <a:xfrm>
              <a:off x="8229887" y="5325094"/>
              <a:ext cx="429793" cy="429788"/>
              <a:chOff x="5854675" y="3359758"/>
              <a:chExt cx="305647" cy="305644"/>
            </a:xfrm>
          </p:grpSpPr>
          <p:grpSp>
            <p:nvGrpSpPr>
              <p:cNvPr id="12" name="组合 55">
                <a:extLst>
                  <a:ext uri="{FF2B5EF4-FFF2-40B4-BE49-F238E27FC236}">
                    <a16:creationId xmlns:a16="http://schemas.microsoft.com/office/drawing/2014/main" id="{FCBA4A79-10F0-C36B-882D-842F8E8CE082}"/>
                  </a:ext>
                </a:extLst>
              </p:cNvPr>
              <p:cNvGrpSpPr/>
              <p:nvPr/>
            </p:nvGrpSpPr>
            <p:grpSpPr>
              <a:xfrm>
                <a:off x="5854675" y="3359758"/>
                <a:ext cx="305647" cy="305644"/>
                <a:chOff x="1517330" y="1125257"/>
                <a:chExt cx="2204282" cy="2204282"/>
              </a:xfrm>
            </p:grpSpPr>
            <p:sp>
              <p:nvSpPr>
                <p:cNvPr id="14" name="椭圆 57">
                  <a:extLst>
                    <a:ext uri="{FF2B5EF4-FFF2-40B4-BE49-F238E27FC236}">
                      <a16:creationId xmlns:a16="http://schemas.microsoft.com/office/drawing/2014/main" id="{7381DAFC-BB2A-DD23-D0A3-4BF6A0F422C2}"/>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cap="flat" cmpd="sng" algn="ctr">
                  <a:solidFill>
                    <a:sysClr val="window" lastClr="FFFFFF"/>
                  </a:solidFill>
                  <a:prstDash val="solid"/>
                  <a:miter lim="800000"/>
                </a:ln>
                <a:effectLst>
                  <a:outerShdw blurRad="165100" dist="139700" dir="7800000" sx="74000" sy="74000" algn="tr" rotWithShape="0">
                    <a:prstClr val="black">
                      <a:alpha val="55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椭圆 59">
                  <a:extLst>
                    <a:ext uri="{FF2B5EF4-FFF2-40B4-BE49-F238E27FC236}">
                      <a16:creationId xmlns:a16="http://schemas.microsoft.com/office/drawing/2014/main" id="{6ADFE2EE-49D0-C8B6-90DB-E3779CC71C7E}"/>
                    </a:ext>
                  </a:extLst>
                </p:cNvPr>
                <p:cNvSpPr/>
                <p:nvPr/>
              </p:nvSpPr>
              <p:spPr>
                <a:xfrm>
                  <a:off x="1719372" y="1327298"/>
                  <a:ext cx="1800200" cy="1800200"/>
                </a:xfrm>
                <a:prstGeom prst="ellipse">
                  <a:avLst/>
                </a:prstGeom>
                <a:solidFill>
                  <a:srgbClr val="9C5932"/>
                </a:soli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13" name="KSO_Shape">
                <a:extLst>
                  <a:ext uri="{FF2B5EF4-FFF2-40B4-BE49-F238E27FC236}">
                    <a16:creationId xmlns:a16="http://schemas.microsoft.com/office/drawing/2014/main" id="{CD59BBC1-4E1F-3413-E23F-4C338A4468B5}"/>
                  </a:ext>
                </a:extLst>
              </p:cNvPr>
              <p:cNvSpPr>
                <a:spLocks/>
              </p:cNvSpPr>
              <p:nvPr/>
            </p:nvSpPr>
            <p:spPr bwMode="auto">
              <a:xfrm>
                <a:off x="5894000" y="3469636"/>
                <a:ext cx="238307" cy="96206"/>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Calibri" panose="020F0502020204030204" pitchFamily="34" charset="0"/>
                  <a:ea typeface="微软雅黑" pitchFamily="34" charset="-122"/>
                </a:endParaRPr>
              </a:p>
            </p:txBody>
          </p:sp>
        </p:grpSp>
      </p:grpSp>
      <p:sp>
        <p:nvSpPr>
          <p:cNvPr id="37" name="Freeform 5">
            <a:extLst>
              <a:ext uri="{FF2B5EF4-FFF2-40B4-BE49-F238E27FC236}">
                <a16:creationId xmlns:a16="http://schemas.microsoft.com/office/drawing/2014/main" id="{E796EC15-7589-D5C2-A998-A62528A67B5C}"/>
              </a:ext>
            </a:extLst>
          </p:cNvPr>
          <p:cNvSpPr>
            <a:spLocks/>
          </p:cNvSpPr>
          <p:nvPr/>
        </p:nvSpPr>
        <p:spPr bwMode="auto">
          <a:xfrm>
            <a:off x="3449636" y="0"/>
            <a:ext cx="3968750" cy="4103036"/>
          </a:xfrm>
          <a:custGeom>
            <a:avLst/>
            <a:gdLst>
              <a:gd name="T0" fmla="*/ 0 w 2500"/>
              <a:gd name="T1" fmla="*/ 0 h 2581"/>
              <a:gd name="T2" fmla="*/ 2500 w 2500"/>
              <a:gd name="T3" fmla="*/ 2581 h 2581"/>
              <a:gd name="T4" fmla="*/ 2220 w 2500"/>
              <a:gd name="T5" fmla="*/ 1975 h 2581"/>
              <a:gd name="T6" fmla="*/ 0 w 2500"/>
              <a:gd name="T7" fmla="*/ 0 h 2581"/>
            </a:gdLst>
            <a:ahLst/>
            <a:cxnLst>
              <a:cxn ang="0">
                <a:pos x="T0" y="T1"/>
              </a:cxn>
              <a:cxn ang="0">
                <a:pos x="T2" y="T3"/>
              </a:cxn>
              <a:cxn ang="0">
                <a:pos x="T4" y="T5"/>
              </a:cxn>
              <a:cxn ang="0">
                <a:pos x="T6" y="T7"/>
              </a:cxn>
            </a:cxnLst>
            <a:rect l="0" t="0" r="r" b="b"/>
            <a:pathLst>
              <a:path w="2500" h="2581">
                <a:moveTo>
                  <a:pt x="0" y="0"/>
                </a:moveTo>
                <a:lnTo>
                  <a:pt x="2500" y="2581"/>
                </a:lnTo>
                <a:lnTo>
                  <a:pt x="2220" y="1975"/>
                </a:lnTo>
                <a:lnTo>
                  <a:pt x="0" y="0"/>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
            <a:extLst>
              <a:ext uri="{FF2B5EF4-FFF2-40B4-BE49-F238E27FC236}">
                <a16:creationId xmlns:a16="http://schemas.microsoft.com/office/drawing/2014/main" id="{CA41E774-A837-4C04-63AB-16CE257EAB51}"/>
              </a:ext>
            </a:extLst>
          </p:cNvPr>
          <p:cNvSpPr>
            <a:spLocks/>
          </p:cNvSpPr>
          <p:nvPr/>
        </p:nvSpPr>
        <p:spPr bwMode="auto">
          <a:xfrm>
            <a:off x="8740774" y="4630819"/>
            <a:ext cx="2811463" cy="2227181"/>
          </a:xfrm>
          <a:custGeom>
            <a:avLst/>
            <a:gdLst>
              <a:gd name="T0" fmla="*/ 1771 w 1771"/>
              <a:gd name="T1" fmla="*/ 932 h 1401"/>
              <a:gd name="T2" fmla="*/ 345 w 1771"/>
              <a:gd name="T3" fmla="*/ 0 h 1401"/>
              <a:gd name="T4" fmla="*/ 0 w 1771"/>
              <a:gd name="T5" fmla="*/ 541 h 1401"/>
              <a:gd name="T6" fmla="*/ 742 w 1771"/>
              <a:gd name="T7" fmla="*/ 1401 h 1401"/>
              <a:gd name="T8" fmla="*/ 1771 w 1771"/>
              <a:gd name="T9" fmla="*/ 932 h 1401"/>
            </a:gdLst>
            <a:ahLst/>
            <a:cxnLst>
              <a:cxn ang="0">
                <a:pos x="T0" y="T1"/>
              </a:cxn>
              <a:cxn ang="0">
                <a:pos x="T2" y="T3"/>
              </a:cxn>
              <a:cxn ang="0">
                <a:pos x="T4" y="T5"/>
              </a:cxn>
              <a:cxn ang="0">
                <a:pos x="T6" y="T7"/>
              </a:cxn>
              <a:cxn ang="0">
                <a:pos x="T8" y="T9"/>
              </a:cxn>
            </a:cxnLst>
            <a:rect l="0" t="0" r="r" b="b"/>
            <a:pathLst>
              <a:path w="1771" h="1401">
                <a:moveTo>
                  <a:pt x="1771" y="932"/>
                </a:moveTo>
                <a:lnTo>
                  <a:pt x="345" y="0"/>
                </a:lnTo>
                <a:lnTo>
                  <a:pt x="0" y="541"/>
                </a:lnTo>
                <a:lnTo>
                  <a:pt x="742" y="1401"/>
                </a:lnTo>
                <a:lnTo>
                  <a:pt x="1771" y="932"/>
                </a:lnTo>
                <a:close/>
              </a:path>
            </a:pathLst>
          </a:custGeom>
          <a:solidFill>
            <a:srgbClr val="0073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
            <a:extLst>
              <a:ext uri="{FF2B5EF4-FFF2-40B4-BE49-F238E27FC236}">
                <a16:creationId xmlns:a16="http://schemas.microsoft.com/office/drawing/2014/main" id="{8F9E42C8-EEEB-99C2-BDE8-D88E9FCEE7A4}"/>
              </a:ext>
            </a:extLst>
          </p:cNvPr>
          <p:cNvSpPr>
            <a:spLocks/>
          </p:cNvSpPr>
          <p:nvPr/>
        </p:nvSpPr>
        <p:spPr bwMode="auto">
          <a:xfrm>
            <a:off x="7521574" y="850494"/>
            <a:ext cx="4670425" cy="2599173"/>
          </a:xfrm>
          <a:custGeom>
            <a:avLst/>
            <a:gdLst>
              <a:gd name="T0" fmla="*/ 0 w 2942"/>
              <a:gd name="T1" fmla="*/ 0 h 1635"/>
              <a:gd name="T2" fmla="*/ 2942 w 2942"/>
              <a:gd name="T3" fmla="*/ 990 h 1635"/>
              <a:gd name="T4" fmla="*/ 1881 w 2942"/>
              <a:gd name="T5" fmla="*/ 1635 h 1635"/>
              <a:gd name="T6" fmla="*/ 0 w 2942"/>
              <a:gd name="T7" fmla="*/ 0 h 1635"/>
            </a:gdLst>
            <a:ahLst/>
            <a:cxnLst>
              <a:cxn ang="0">
                <a:pos x="T0" y="T1"/>
              </a:cxn>
              <a:cxn ang="0">
                <a:pos x="T2" y="T3"/>
              </a:cxn>
              <a:cxn ang="0">
                <a:pos x="T4" y="T5"/>
              </a:cxn>
              <a:cxn ang="0">
                <a:pos x="T6" y="T7"/>
              </a:cxn>
            </a:cxnLst>
            <a:rect l="0" t="0" r="r" b="b"/>
            <a:pathLst>
              <a:path w="2942" h="1635">
                <a:moveTo>
                  <a:pt x="0" y="0"/>
                </a:moveTo>
                <a:lnTo>
                  <a:pt x="2942" y="990"/>
                </a:lnTo>
                <a:lnTo>
                  <a:pt x="1881" y="1635"/>
                </a:lnTo>
                <a:lnTo>
                  <a:pt x="0" y="0"/>
                </a:lnTo>
                <a:close/>
              </a:path>
            </a:pathLst>
          </a:custGeom>
          <a:solidFill>
            <a:srgbClr val="DFEE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8">
            <a:extLst>
              <a:ext uri="{FF2B5EF4-FFF2-40B4-BE49-F238E27FC236}">
                <a16:creationId xmlns:a16="http://schemas.microsoft.com/office/drawing/2014/main" id="{C0154D75-BD44-CC7A-EE15-6DD119E4CC83}"/>
              </a:ext>
            </a:extLst>
          </p:cNvPr>
          <p:cNvSpPr>
            <a:spLocks/>
          </p:cNvSpPr>
          <p:nvPr/>
        </p:nvSpPr>
        <p:spPr bwMode="auto">
          <a:xfrm>
            <a:off x="7026274" y="11128"/>
            <a:ext cx="5165725" cy="2413176"/>
          </a:xfrm>
          <a:custGeom>
            <a:avLst/>
            <a:gdLst>
              <a:gd name="T0" fmla="*/ 0 w 3254"/>
              <a:gd name="T1" fmla="*/ 0 h 1518"/>
              <a:gd name="T2" fmla="*/ 312 w 3254"/>
              <a:gd name="T3" fmla="*/ 528 h 1518"/>
              <a:gd name="T4" fmla="*/ 3254 w 3254"/>
              <a:gd name="T5" fmla="*/ 1518 h 1518"/>
              <a:gd name="T6" fmla="*/ 0 w 3254"/>
              <a:gd name="T7" fmla="*/ 0 h 1518"/>
            </a:gdLst>
            <a:ahLst/>
            <a:cxnLst>
              <a:cxn ang="0">
                <a:pos x="T0" y="T1"/>
              </a:cxn>
              <a:cxn ang="0">
                <a:pos x="T2" y="T3"/>
              </a:cxn>
              <a:cxn ang="0">
                <a:pos x="T4" y="T5"/>
              </a:cxn>
              <a:cxn ang="0">
                <a:pos x="T6" y="T7"/>
              </a:cxn>
            </a:cxnLst>
            <a:rect l="0" t="0" r="r" b="b"/>
            <a:pathLst>
              <a:path w="3254" h="1518">
                <a:moveTo>
                  <a:pt x="0" y="0"/>
                </a:moveTo>
                <a:lnTo>
                  <a:pt x="312" y="528"/>
                </a:lnTo>
                <a:lnTo>
                  <a:pt x="3254" y="1518"/>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9">
            <a:extLst>
              <a:ext uri="{FF2B5EF4-FFF2-40B4-BE49-F238E27FC236}">
                <a16:creationId xmlns:a16="http://schemas.microsoft.com/office/drawing/2014/main" id="{8BBC6A53-56EB-F316-DCFB-5E82329FECE0}"/>
              </a:ext>
            </a:extLst>
          </p:cNvPr>
          <p:cNvSpPr>
            <a:spLocks/>
          </p:cNvSpPr>
          <p:nvPr/>
        </p:nvSpPr>
        <p:spPr bwMode="auto">
          <a:xfrm>
            <a:off x="8543924" y="3139673"/>
            <a:ext cx="1963738" cy="1491146"/>
          </a:xfrm>
          <a:custGeom>
            <a:avLst/>
            <a:gdLst>
              <a:gd name="T0" fmla="*/ 469 w 1237"/>
              <a:gd name="T1" fmla="*/ 938 h 938"/>
              <a:gd name="T2" fmla="*/ 1237 w 1237"/>
              <a:gd name="T3" fmla="*/ 195 h 938"/>
              <a:gd name="T4" fmla="*/ 0 w 1237"/>
              <a:gd name="T5" fmla="*/ 0 h 938"/>
              <a:gd name="T6" fmla="*/ 469 w 1237"/>
              <a:gd name="T7" fmla="*/ 938 h 938"/>
            </a:gdLst>
            <a:ahLst/>
            <a:cxnLst>
              <a:cxn ang="0">
                <a:pos x="T0" y="T1"/>
              </a:cxn>
              <a:cxn ang="0">
                <a:pos x="T2" y="T3"/>
              </a:cxn>
              <a:cxn ang="0">
                <a:pos x="T4" y="T5"/>
              </a:cxn>
              <a:cxn ang="0">
                <a:pos x="T6" y="T7"/>
              </a:cxn>
            </a:cxnLst>
            <a:rect l="0" t="0" r="r" b="b"/>
            <a:pathLst>
              <a:path w="1237" h="938">
                <a:moveTo>
                  <a:pt x="469" y="938"/>
                </a:moveTo>
                <a:lnTo>
                  <a:pt x="1237" y="195"/>
                </a:lnTo>
                <a:lnTo>
                  <a:pt x="0" y="0"/>
                </a:lnTo>
                <a:lnTo>
                  <a:pt x="469" y="938"/>
                </a:lnTo>
                <a:close/>
              </a:path>
            </a:pathLst>
          </a:custGeom>
          <a:solidFill>
            <a:srgbClr val="2EA7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0">
            <a:extLst>
              <a:ext uri="{FF2B5EF4-FFF2-40B4-BE49-F238E27FC236}">
                <a16:creationId xmlns:a16="http://schemas.microsoft.com/office/drawing/2014/main" id="{1F9D39CB-0602-0BE8-A28A-67C31B6BB70C}"/>
              </a:ext>
            </a:extLst>
          </p:cNvPr>
          <p:cNvSpPr>
            <a:spLocks/>
          </p:cNvSpPr>
          <p:nvPr/>
        </p:nvSpPr>
        <p:spPr bwMode="auto">
          <a:xfrm>
            <a:off x="7831137" y="3139673"/>
            <a:ext cx="1457325" cy="2351178"/>
          </a:xfrm>
          <a:custGeom>
            <a:avLst/>
            <a:gdLst>
              <a:gd name="T0" fmla="*/ 0 w 918"/>
              <a:gd name="T1" fmla="*/ 1355 h 1479"/>
              <a:gd name="T2" fmla="*/ 449 w 918"/>
              <a:gd name="T3" fmla="*/ 0 h 1479"/>
              <a:gd name="T4" fmla="*/ 918 w 918"/>
              <a:gd name="T5" fmla="*/ 938 h 1479"/>
              <a:gd name="T6" fmla="*/ 573 w 918"/>
              <a:gd name="T7" fmla="*/ 1479 h 1479"/>
              <a:gd name="T8" fmla="*/ 0 w 918"/>
              <a:gd name="T9" fmla="*/ 1355 h 1479"/>
            </a:gdLst>
            <a:ahLst/>
            <a:cxnLst>
              <a:cxn ang="0">
                <a:pos x="T0" y="T1"/>
              </a:cxn>
              <a:cxn ang="0">
                <a:pos x="T2" y="T3"/>
              </a:cxn>
              <a:cxn ang="0">
                <a:pos x="T4" y="T5"/>
              </a:cxn>
              <a:cxn ang="0">
                <a:pos x="T6" y="T7"/>
              </a:cxn>
              <a:cxn ang="0">
                <a:pos x="T8" y="T9"/>
              </a:cxn>
            </a:cxnLst>
            <a:rect l="0" t="0" r="r" b="b"/>
            <a:pathLst>
              <a:path w="918" h="1479">
                <a:moveTo>
                  <a:pt x="0" y="1355"/>
                </a:moveTo>
                <a:lnTo>
                  <a:pt x="449" y="0"/>
                </a:lnTo>
                <a:lnTo>
                  <a:pt x="918" y="938"/>
                </a:lnTo>
                <a:lnTo>
                  <a:pt x="573" y="1479"/>
                </a:lnTo>
                <a:lnTo>
                  <a:pt x="0" y="1355"/>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1">
            <a:extLst>
              <a:ext uri="{FF2B5EF4-FFF2-40B4-BE49-F238E27FC236}">
                <a16:creationId xmlns:a16="http://schemas.microsoft.com/office/drawing/2014/main" id="{D673A135-1AB3-EBDD-2FBC-6CE6F8842866}"/>
              </a:ext>
            </a:extLst>
          </p:cNvPr>
          <p:cNvSpPr>
            <a:spLocks/>
          </p:cNvSpPr>
          <p:nvPr/>
        </p:nvSpPr>
        <p:spPr bwMode="auto">
          <a:xfrm>
            <a:off x="6973887" y="3139673"/>
            <a:ext cx="1570038" cy="2154054"/>
          </a:xfrm>
          <a:custGeom>
            <a:avLst/>
            <a:gdLst>
              <a:gd name="T0" fmla="*/ 0 w 989"/>
              <a:gd name="T1" fmla="*/ 0 h 1355"/>
              <a:gd name="T2" fmla="*/ 540 w 989"/>
              <a:gd name="T3" fmla="*/ 1355 h 1355"/>
              <a:gd name="T4" fmla="*/ 989 w 989"/>
              <a:gd name="T5" fmla="*/ 0 h 1355"/>
              <a:gd name="T6" fmla="*/ 0 w 989"/>
              <a:gd name="T7" fmla="*/ 0 h 1355"/>
            </a:gdLst>
            <a:ahLst/>
            <a:cxnLst>
              <a:cxn ang="0">
                <a:pos x="T0" y="T1"/>
              </a:cxn>
              <a:cxn ang="0">
                <a:pos x="T2" y="T3"/>
              </a:cxn>
              <a:cxn ang="0">
                <a:pos x="T4" y="T5"/>
              </a:cxn>
              <a:cxn ang="0">
                <a:pos x="T6" y="T7"/>
              </a:cxn>
            </a:cxnLst>
            <a:rect l="0" t="0" r="r" b="b"/>
            <a:pathLst>
              <a:path w="989" h="1355">
                <a:moveTo>
                  <a:pt x="0" y="0"/>
                </a:moveTo>
                <a:lnTo>
                  <a:pt x="540" y="1355"/>
                </a:lnTo>
                <a:lnTo>
                  <a:pt x="989" y="0"/>
                </a:lnTo>
                <a:lnTo>
                  <a:pt x="0" y="0"/>
                </a:lnTo>
                <a:close/>
              </a:path>
            </a:pathLst>
          </a:custGeom>
          <a:solidFill>
            <a:srgbClr val="0073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2">
            <a:extLst>
              <a:ext uri="{FF2B5EF4-FFF2-40B4-BE49-F238E27FC236}">
                <a16:creationId xmlns:a16="http://schemas.microsoft.com/office/drawing/2014/main" id="{F8EA7B1C-F951-A730-F2E7-B64BC5612EA2}"/>
              </a:ext>
            </a:extLst>
          </p:cNvPr>
          <p:cNvSpPr>
            <a:spLocks/>
          </p:cNvSpPr>
          <p:nvPr/>
        </p:nvSpPr>
        <p:spPr bwMode="auto">
          <a:xfrm>
            <a:off x="9288462" y="3449666"/>
            <a:ext cx="1466850" cy="2134978"/>
          </a:xfrm>
          <a:custGeom>
            <a:avLst/>
            <a:gdLst>
              <a:gd name="T0" fmla="*/ 0 w 924"/>
              <a:gd name="T1" fmla="*/ 743 h 1343"/>
              <a:gd name="T2" fmla="*/ 768 w 924"/>
              <a:gd name="T3" fmla="*/ 0 h 1343"/>
              <a:gd name="T4" fmla="*/ 924 w 924"/>
              <a:gd name="T5" fmla="*/ 1343 h 1343"/>
              <a:gd name="T6" fmla="*/ 0 w 924"/>
              <a:gd name="T7" fmla="*/ 743 h 1343"/>
            </a:gdLst>
            <a:ahLst/>
            <a:cxnLst>
              <a:cxn ang="0">
                <a:pos x="T0" y="T1"/>
              </a:cxn>
              <a:cxn ang="0">
                <a:pos x="T2" y="T3"/>
              </a:cxn>
              <a:cxn ang="0">
                <a:pos x="T4" y="T5"/>
              </a:cxn>
              <a:cxn ang="0">
                <a:pos x="T6" y="T7"/>
              </a:cxn>
            </a:cxnLst>
            <a:rect l="0" t="0" r="r" b="b"/>
            <a:pathLst>
              <a:path w="924" h="1343">
                <a:moveTo>
                  <a:pt x="0" y="743"/>
                </a:moveTo>
                <a:lnTo>
                  <a:pt x="768" y="0"/>
                </a:lnTo>
                <a:lnTo>
                  <a:pt x="924" y="1343"/>
                </a:lnTo>
                <a:lnTo>
                  <a:pt x="0" y="743"/>
                </a:lnTo>
                <a:close/>
              </a:path>
            </a:pathLst>
          </a:custGeom>
          <a:solidFill>
            <a:srgbClr val="82C1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3">
            <a:extLst>
              <a:ext uri="{FF2B5EF4-FFF2-40B4-BE49-F238E27FC236}">
                <a16:creationId xmlns:a16="http://schemas.microsoft.com/office/drawing/2014/main" id="{9DF64ED7-962A-81AC-80B4-A4644335CF85}"/>
              </a:ext>
            </a:extLst>
          </p:cNvPr>
          <p:cNvSpPr>
            <a:spLocks/>
          </p:cNvSpPr>
          <p:nvPr/>
        </p:nvSpPr>
        <p:spPr bwMode="auto">
          <a:xfrm>
            <a:off x="7521574" y="850494"/>
            <a:ext cx="2986088" cy="2599173"/>
          </a:xfrm>
          <a:custGeom>
            <a:avLst/>
            <a:gdLst>
              <a:gd name="T0" fmla="*/ 1881 w 1881"/>
              <a:gd name="T1" fmla="*/ 1635 h 1635"/>
              <a:gd name="T2" fmla="*/ 0 w 1881"/>
              <a:gd name="T3" fmla="*/ 0 h 1635"/>
              <a:gd name="T4" fmla="*/ 644 w 1881"/>
              <a:gd name="T5" fmla="*/ 1440 h 1635"/>
              <a:gd name="T6" fmla="*/ 1881 w 1881"/>
              <a:gd name="T7" fmla="*/ 1635 h 1635"/>
            </a:gdLst>
            <a:ahLst/>
            <a:cxnLst>
              <a:cxn ang="0">
                <a:pos x="T0" y="T1"/>
              </a:cxn>
              <a:cxn ang="0">
                <a:pos x="T2" y="T3"/>
              </a:cxn>
              <a:cxn ang="0">
                <a:pos x="T4" y="T5"/>
              </a:cxn>
              <a:cxn ang="0">
                <a:pos x="T6" y="T7"/>
              </a:cxn>
            </a:cxnLst>
            <a:rect l="0" t="0" r="r" b="b"/>
            <a:pathLst>
              <a:path w="1881" h="1635">
                <a:moveTo>
                  <a:pt x="1881" y="1635"/>
                </a:moveTo>
                <a:lnTo>
                  <a:pt x="0" y="0"/>
                </a:lnTo>
                <a:lnTo>
                  <a:pt x="644" y="1440"/>
                </a:lnTo>
                <a:lnTo>
                  <a:pt x="1881" y="1635"/>
                </a:lnTo>
                <a:close/>
              </a:path>
            </a:pathLst>
          </a:custGeom>
          <a:solidFill>
            <a:srgbClr val="BBDC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4">
            <a:extLst>
              <a:ext uri="{FF2B5EF4-FFF2-40B4-BE49-F238E27FC236}">
                <a16:creationId xmlns:a16="http://schemas.microsoft.com/office/drawing/2014/main" id="{9AB9F532-F154-B5B7-3D78-C3EB44644F86}"/>
              </a:ext>
            </a:extLst>
          </p:cNvPr>
          <p:cNvSpPr>
            <a:spLocks/>
          </p:cNvSpPr>
          <p:nvPr/>
        </p:nvSpPr>
        <p:spPr bwMode="auto">
          <a:xfrm>
            <a:off x="6973887" y="850494"/>
            <a:ext cx="1570038" cy="2289179"/>
          </a:xfrm>
          <a:custGeom>
            <a:avLst/>
            <a:gdLst>
              <a:gd name="T0" fmla="*/ 989 w 989"/>
              <a:gd name="T1" fmla="*/ 1440 h 1440"/>
              <a:gd name="T2" fmla="*/ 0 w 989"/>
              <a:gd name="T3" fmla="*/ 1440 h 1440"/>
              <a:gd name="T4" fmla="*/ 345 w 989"/>
              <a:gd name="T5" fmla="*/ 0 h 1440"/>
              <a:gd name="T6" fmla="*/ 989 w 989"/>
              <a:gd name="T7" fmla="*/ 1440 h 1440"/>
            </a:gdLst>
            <a:ahLst/>
            <a:cxnLst>
              <a:cxn ang="0">
                <a:pos x="T0" y="T1"/>
              </a:cxn>
              <a:cxn ang="0">
                <a:pos x="T2" y="T3"/>
              </a:cxn>
              <a:cxn ang="0">
                <a:pos x="T4" y="T5"/>
              </a:cxn>
              <a:cxn ang="0">
                <a:pos x="T6" y="T7"/>
              </a:cxn>
            </a:cxnLst>
            <a:rect l="0" t="0" r="r" b="b"/>
            <a:pathLst>
              <a:path w="989" h="1440">
                <a:moveTo>
                  <a:pt x="989" y="1440"/>
                </a:moveTo>
                <a:lnTo>
                  <a:pt x="0" y="1440"/>
                </a:lnTo>
                <a:lnTo>
                  <a:pt x="345" y="0"/>
                </a:lnTo>
                <a:lnTo>
                  <a:pt x="989" y="1440"/>
                </a:lnTo>
                <a:close/>
              </a:path>
            </a:pathLst>
          </a:custGeom>
          <a:solidFill>
            <a:srgbClr val="82C1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5">
            <a:extLst>
              <a:ext uri="{FF2B5EF4-FFF2-40B4-BE49-F238E27FC236}">
                <a16:creationId xmlns:a16="http://schemas.microsoft.com/office/drawing/2014/main" id="{F775B8C1-B24A-515B-BD55-1D29986E8BFE}"/>
              </a:ext>
            </a:extLst>
          </p:cNvPr>
          <p:cNvSpPr>
            <a:spLocks/>
          </p:cNvSpPr>
          <p:nvPr/>
        </p:nvSpPr>
        <p:spPr bwMode="auto">
          <a:xfrm>
            <a:off x="3449636" y="0"/>
            <a:ext cx="4071938" cy="3139673"/>
          </a:xfrm>
          <a:custGeom>
            <a:avLst/>
            <a:gdLst>
              <a:gd name="T0" fmla="*/ 2253 w 2565"/>
              <a:gd name="T1" fmla="*/ 7 h 1975"/>
              <a:gd name="T2" fmla="*/ 0 w 2565"/>
              <a:gd name="T3" fmla="*/ 0 h 1975"/>
              <a:gd name="T4" fmla="*/ 2220 w 2565"/>
              <a:gd name="T5" fmla="*/ 1975 h 1975"/>
              <a:gd name="T6" fmla="*/ 2565 w 2565"/>
              <a:gd name="T7" fmla="*/ 535 h 1975"/>
              <a:gd name="T8" fmla="*/ 2253 w 2565"/>
              <a:gd name="T9" fmla="*/ 7 h 1975"/>
            </a:gdLst>
            <a:ahLst/>
            <a:cxnLst>
              <a:cxn ang="0">
                <a:pos x="T0" y="T1"/>
              </a:cxn>
              <a:cxn ang="0">
                <a:pos x="T2" y="T3"/>
              </a:cxn>
              <a:cxn ang="0">
                <a:pos x="T4" y="T5"/>
              </a:cxn>
              <a:cxn ang="0">
                <a:pos x="T6" y="T7"/>
              </a:cxn>
              <a:cxn ang="0">
                <a:pos x="T8" y="T9"/>
              </a:cxn>
            </a:cxnLst>
            <a:rect l="0" t="0" r="r" b="b"/>
            <a:pathLst>
              <a:path w="2565" h="1975">
                <a:moveTo>
                  <a:pt x="2253" y="7"/>
                </a:moveTo>
                <a:lnTo>
                  <a:pt x="0" y="0"/>
                </a:lnTo>
                <a:lnTo>
                  <a:pt x="2220" y="1975"/>
                </a:lnTo>
                <a:lnTo>
                  <a:pt x="2565" y="535"/>
                </a:lnTo>
                <a:lnTo>
                  <a:pt x="2253" y="7"/>
                </a:lnTo>
                <a:close/>
              </a:path>
            </a:pathLst>
          </a:custGeom>
          <a:solidFill>
            <a:srgbClr val="BBDC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6">
            <a:extLst>
              <a:ext uri="{FF2B5EF4-FFF2-40B4-BE49-F238E27FC236}">
                <a16:creationId xmlns:a16="http://schemas.microsoft.com/office/drawing/2014/main" id="{2667DBB5-4C7D-66ED-1DD9-9C403F9D8C7C}"/>
              </a:ext>
            </a:extLst>
          </p:cNvPr>
          <p:cNvSpPr>
            <a:spLocks/>
          </p:cNvSpPr>
          <p:nvPr/>
        </p:nvSpPr>
        <p:spPr bwMode="auto">
          <a:xfrm>
            <a:off x="10507662" y="2424305"/>
            <a:ext cx="1684338" cy="2527635"/>
          </a:xfrm>
          <a:custGeom>
            <a:avLst/>
            <a:gdLst>
              <a:gd name="T0" fmla="*/ 1061 w 1061"/>
              <a:gd name="T1" fmla="*/ 0 h 1590"/>
              <a:gd name="T2" fmla="*/ 111 w 1061"/>
              <a:gd name="T3" fmla="*/ 1590 h 1590"/>
              <a:gd name="T4" fmla="*/ 0 w 1061"/>
              <a:gd name="T5" fmla="*/ 645 h 1590"/>
              <a:gd name="T6" fmla="*/ 1061 w 1061"/>
              <a:gd name="T7" fmla="*/ 0 h 1590"/>
            </a:gdLst>
            <a:ahLst/>
            <a:cxnLst>
              <a:cxn ang="0">
                <a:pos x="T0" y="T1"/>
              </a:cxn>
              <a:cxn ang="0">
                <a:pos x="T2" y="T3"/>
              </a:cxn>
              <a:cxn ang="0">
                <a:pos x="T4" y="T5"/>
              </a:cxn>
              <a:cxn ang="0">
                <a:pos x="T6" y="T7"/>
              </a:cxn>
            </a:cxnLst>
            <a:rect l="0" t="0" r="r" b="b"/>
            <a:pathLst>
              <a:path w="1061" h="1590">
                <a:moveTo>
                  <a:pt x="1061" y="0"/>
                </a:moveTo>
                <a:lnTo>
                  <a:pt x="111" y="1590"/>
                </a:lnTo>
                <a:lnTo>
                  <a:pt x="0" y="645"/>
                </a:lnTo>
                <a:lnTo>
                  <a:pt x="1061" y="0"/>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TextBox 14"/>
          <p:cNvSpPr txBox="1"/>
          <p:nvPr/>
        </p:nvSpPr>
        <p:spPr>
          <a:xfrm>
            <a:off x="206661" y="3844921"/>
            <a:ext cx="6984714" cy="802207"/>
          </a:xfrm>
          <a:prstGeom prst="rect">
            <a:avLst/>
          </a:prstGeom>
          <a:noFill/>
        </p:spPr>
        <p:txBody>
          <a:bodyPr wrap="square" rtlCol="0">
            <a:spAutoFit/>
          </a:bodyPr>
          <a:lstStyle/>
          <a:p>
            <a:pPr defTabSz="914377">
              <a:lnSpc>
                <a:spcPct val="120000"/>
              </a:lnSpc>
              <a:defRPr/>
            </a:pPr>
            <a:r>
              <a:rPr lang="zh-CN" altLang="en-US" sz="42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数字化质量管理方案</a:t>
            </a:r>
            <a:endParaRPr lang="en-US" altLang="zh-CN" sz="42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26756423"/>
      </p:ext>
    </p:extLst>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数字化质量标准的建立</a:t>
            </a:r>
          </a:p>
        </p:txBody>
      </p:sp>
      <p:sp>
        <p:nvSpPr>
          <p:cNvPr id="3" name="Text Placeholder 2"/>
          <p:cNvSpPr>
            <a:spLocks noGrp="1"/>
          </p:cNvSpPr>
          <p:nvPr>
            <p:ph type="body" idx="1"/>
          </p:nvPr>
        </p:nvSpPr>
        <p:spPr/>
        <p:txBody>
          <a:bodyPr/>
          <a:lstStyle/>
          <a:p>
            <a:r>
              <a:t>数字化质量标准的管理与维护</a:t>
            </a:r>
          </a:p>
        </p:txBody>
      </p:sp>
      <p:sp>
        <p:nvSpPr>
          <p:cNvPr id="4" name="Content Placeholder 3"/>
          <p:cNvSpPr>
            <a:spLocks noGrp="1"/>
          </p:cNvSpPr>
          <p:nvPr>
            <p:ph idx="2" sz="half"/>
          </p:nvPr>
        </p:nvSpPr>
        <p:spPr/>
        <p:txBody>
          <a:bodyPr/>
          <a:lstStyle/>
          <a:p>
            <a:r>
              <a:t>1.建立数字化质量标准管理体系，明确各项标准的制定、审核和更新流程。</a:t>
            </a:r>
          </a:p>
          <a:p>
            <a:r>
              <a:t>2.定期对数字化质量标准进行评估和维护，确保其适应生产发展的需要。</a:t>
            </a:r>
          </a:p>
          <a:p/>
        </p:txBody>
      </p:sp>
      <p:sp>
        <p:nvSpPr>
          <p:cNvPr id="5" name="Text Placeholder 4"/>
          <p:cNvSpPr>
            <a:spLocks noGrp="1"/>
          </p:cNvSpPr>
          <p:nvPr>
            <p:ph type="body" idx="3"/>
          </p:nvPr>
        </p:nvSpPr>
        <p:spPr/>
        <p:txBody>
          <a:bodyPr/>
          <a:lstStyle/>
          <a:p>
            <a:r>
              <a:t>数字化质量标准的培训与宣传</a:t>
            </a:r>
          </a:p>
        </p:txBody>
      </p:sp>
      <p:sp>
        <p:nvSpPr>
          <p:cNvPr id="6" name="Content Placeholder 5"/>
          <p:cNvSpPr>
            <a:spLocks noGrp="1"/>
          </p:cNvSpPr>
          <p:nvPr>
            <p:ph idx="4" sz="half"/>
          </p:nvPr>
        </p:nvSpPr>
        <p:spPr/>
        <p:txBody>
          <a:bodyPr/>
          <a:lstStyle/>
          <a:p>
            <a:r>
              <a:t>1.对员工进行数字化质量标准的培训，提高其质量和标准化意识。</a:t>
            </a:r>
          </a:p>
          <a:p>
            <a:r>
              <a:t>2.通过各种渠道宣传数字化质量标准的重要性，营造全员关注质量的氛围。</a:t>
            </a:r>
          </a:p>
          <a:p>
            <a:r>
              <a:t>以上内容仅供参考具体实施方案还需要根据实际情况进行调整和优化。</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数据采集与分析工具</a:t>
            </a:r>
          </a:p>
        </p:txBody>
      </p:sp>
      <p:sp>
        <p:nvSpPr>
          <p:cNvPr id="3" name="Subtitle 2"/>
          <p:cNvSpPr>
            <a:spLocks noGrp="1"/>
          </p:cNvSpPr>
          <p:nvPr>
            <p:ph type="subTitle" idx="1"/>
          </p:nvPr>
        </p:nvSpPr>
        <p:spPr/>
        <p:txBody>
          <a:bodyPr/>
          <a:lstStyle/>
          <a:p>
            <a:r>
              <a:t>数字化质量管理方案</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数据采集与分析工具</a:t>
            </a:r>
          </a:p>
        </p:txBody>
      </p:sp>
      <p:sp>
        <p:nvSpPr>
          <p:cNvPr id="3" name="Text Placeholder 2"/>
          <p:cNvSpPr>
            <a:spLocks noGrp="1"/>
          </p:cNvSpPr>
          <p:nvPr>
            <p:ph type="body" idx="1"/>
          </p:nvPr>
        </p:nvSpPr>
        <p:spPr/>
        <p:txBody>
          <a:bodyPr/>
          <a:lstStyle/>
          <a:p>
            <a:r>
              <a:t>数据采集的准确性和完整性</a:t>
            </a:r>
          </a:p>
        </p:txBody>
      </p:sp>
      <p:sp>
        <p:nvSpPr>
          <p:cNvPr id="4" name="Content Placeholder 3"/>
          <p:cNvSpPr>
            <a:spLocks noGrp="1"/>
          </p:cNvSpPr>
          <p:nvPr>
            <p:ph idx="2" sz="half"/>
          </p:nvPr>
        </p:nvSpPr>
        <p:spPr/>
        <p:txBody>
          <a:bodyPr/>
          <a:lstStyle/>
          <a:p>
            <a:r>
              <a:t>1.确保数据采集的准确性，避免数据误差和异常值的影响。</a:t>
            </a:r>
          </a:p>
          <a:p>
            <a:r>
              <a:t>2.保证数据采集的完整性，覆盖全面的数据范围，避免数据遗漏。</a:t>
            </a:r>
          </a:p>
          <a:p/>
        </p:txBody>
      </p:sp>
      <p:sp>
        <p:nvSpPr>
          <p:cNvPr id="5" name="Text Placeholder 4"/>
          <p:cNvSpPr>
            <a:spLocks noGrp="1"/>
          </p:cNvSpPr>
          <p:nvPr>
            <p:ph type="body" idx="3"/>
          </p:nvPr>
        </p:nvSpPr>
        <p:spPr/>
        <p:txBody>
          <a:bodyPr/>
          <a:lstStyle/>
          <a:p>
            <a:r>
              <a:t>数据分析方法和模型选择</a:t>
            </a:r>
          </a:p>
        </p:txBody>
      </p:sp>
      <p:sp>
        <p:nvSpPr>
          <p:cNvPr id="6" name="Content Placeholder 5"/>
          <p:cNvSpPr>
            <a:spLocks noGrp="1"/>
          </p:cNvSpPr>
          <p:nvPr>
            <p:ph idx="4" sz="half"/>
          </p:nvPr>
        </p:nvSpPr>
        <p:spPr/>
        <p:txBody>
          <a:bodyPr/>
          <a:lstStyle/>
          <a:p>
            <a:r>
              <a:t>1.根据具体问题和数据类型，选择合适的数据分析方法和模型。</a:t>
            </a:r>
          </a:p>
          <a:p>
            <a:r>
              <a:t>2.了解各种方法和模型的优缺点，进行适当的比较和选择。</a:t>
            </a:r>
          </a:p>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数据采集与分析工具</a:t>
            </a:r>
          </a:p>
        </p:txBody>
      </p:sp>
      <p:sp>
        <p:nvSpPr>
          <p:cNvPr id="3" name="Text Placeholder 2"/>
          <p:cNvSpPr>
            <a:spLocks noGrp="1"/>
          </p:cNvSpPr>
          <p:nvPr>
            <p:ph type="body" idx="1"/>
          </p:nvPr>
        </p:nvSpPr>
        <p:spPr/>
        <p:txBody>
          <a:bodyPr/>
          <a:lstStyle/>
          <a:p>
            <a:r>
              <a:t>数据可视化与报告生成</a:t>
            </a:r>
          </a:p>
        </p:txBody>
      </p:sp>
      <p:sp>
        <p:nvSpPr>
          <p:cNvPr id="4" name="Content Placeholder 3"/>
          <p:cNvSpPr>
            <a:spLocks noGrp="1"/>
          </p:cNvSpPr>
          <p:nvPr>
            <p:ph idx="2" sz="half"/>
          </p:nvPr>
        </p:nvSpPr>
        <p:spPr/>
        <p:txBody>
          <a:bodyPr/>
          <a:lstStyle/>
          <a:p>
            <a:r>
              <a:t>1.选择有效的数据可视化工具，提供直观的数据展示。</a:t>
            </a:r>
          </a:p>
          <a:p>
            <a:r>
              <a:t>2.生成简洁明了的报告，包含关键指标和数据分析结果。</a:t>
            </a:r>
          </a:p>
          <a:p/>
        </p:txBody>
      </p:sp>
      <p:sp>
        <p:nvSpPr>
          <p:cNvPr id="5" name="Text Placeholder 4"/>
          <p:cNvSpPr>
            <a:spLocks noGrp="1"/>
          </p:cNvSpPr>
          <p:nvPr>
            <p:ph type="body" idx="3"/>
          </p:nvPr>
        </p:nvSpPr>
        <p:spPr/>
        <p:txBody>
          <a:bodyPr/>
          <a:lstStyle/>
          <a:p>
            <a:r>
              <a:t>数据共享与安全</a:t>
            </a:r>
          </a:p>
        </p:txBody>
      </p:sp>
      <p:sp>
        <p:nvSpPr>
          <p:cNvPr id="6" name="Content Placeholder 5"/>
          <p:cNvSpPr>
            <a:spLocks noGrp="1"/>
          </p:cNvSpPr>
          <p:nvPr>
            <p:ph idx="4" sz="half"/>
          </p:nvPr>
        </p:nvSpPr>
        <p:spPr/>
        <p:txBody>
          <a:bodyPr/>
          <a:lstStyle/>
          <a:p>
            <a:r>
              <a:t>1.建立数据共享机制，保证相关部门能够及时获取所需数据。</a:t>
            </a:r>
          </a:p>
          <a:p>
            <a:r>
              <a:t>2.加强数据安全保护，确保数据不被泄露和滥用。</a:t>
            </a:r>
          </a:p>
          <a:p/>
        </p:txBody>
      </p:sp>
    </p:spTree>
  </p:cSld>
  <p:clrMapOvr>
    <a:masterClrMapping/>
  </p:clrMapOvr>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数据采集与分析工具</a:t>
            </a:r>
          </a:p>
        </p:txBody>
      </p:sp>
      <p:sp>
        <p:nvSpPr>
          <p:cNvPr id="3" name="Text Placeholder 2"/>
          <p:cNvSpPr>
            <a:spLocks noGrp="1"/>
          </p:cNvSpPr>
          <p:nvPr>
            <p:ph type="body" idx="1"/>
          </p:nvPr>
        </p:nvSpPr>
        <p:spPr/>
        <p:txBody>
          <a:bodyPr/>
          <a:lstStyle/>
          <a:p>
            <a:r>
              <a:t>数据挖掘与预测分析</a:t>
            </a:r>
          </a:p>
        </p:txBody>
      </p:sp>
      <p:sp>
        <p:nvSpPr>
          <p:cNvPr id="4" name="Content Placeholder 3"/>
          <p:cNvSpPr>
            <a:spLocks noGrp="1"/>
          </p:cNvSpPr>
          <p:nvPr>
            <p:ph idx="2" sz="half"/>
          </p:nvPr>
        </p:nvSpPr>
        <p:spPr/>
        <p:txBody>
          <a:bodyPr/>
          <a:lstStyle/>
          <a:p>
            <a:r>
              <a:t>1.通过数据挖掘发现数据背后的规律和趋势。</a:t>
            </a:r>
          </a:p>
          <a:p>
            <a:r>
              <a:t>2.利用预测分析对未来的情况做出合理预测，为决策提供支持。</a:t>
            </a:r>
          </a:p>
          <a:p/>
        </p:txBody>
      </p:sp>
      <p:sp>
        <p:nvSpPr>
          <p:cNvPr id="5" name="Text Placeholder 4"/>
          <p:cNvSpPr>
            <a:spLocks noGrp="1"/>
          </p:cNvSpPr>
          <p:nvPr>
            <p:ph type="body" idx="3"/>
          </p:nvPr>
        </p:nvSpPr>
        <p:spPr/>
        <p:txBody>
          <a:bodyPr/>
          <a:lstStyle/>
          <a:p>
            <a:r>
              <a:t>持续改进与优化</a:t>
            </a:r>
          </a:p>
        </p:txBody>
      </p:sp>
      <p:sp>
        <p:nvSpPr>
          <p:cNvPr id="6" name="Content Placeholder 5"/>
          <p:cNvSpPr>
            <a:spLocks noGrp="1"/>
          </p:cNvSpPr>
          <p:nvPr>
            <p:ph idx="4" sz="half"/>
          </p:nvPr>
        </p:nvSpPr>
        <p:spPr/>
        <p:txBody>
          <a:bodyPr/>
          <a:lstStyle/>
          <a:p>
            <a:r>
              <a:t>1.根据数据分析结果，识别存在的问题和改进点。</a:t>
            </a:r>
          </a:p>
          <a:p>
            <a:r>
              <a:t>2.制定改进措施并进行持续优化，提高数字化质量管理的效果。</a:t>
            </a:r>
          </a:p>
          <a:p>
            <a:r>
              <a:t>以上内容仅供参考，具体内容可以根据您的需求进行调整优化。</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实时质量监控与预警</a:t>
            </a:r>
          </a:p>
        </p:txBody>
      </p:sp>
      <p:sp>
        <p:nvSpPr>
          <p:cNvPr id="3" name="Subtitle 2"/>
          <p:cNvSpPr>
            <a:spLocks noGrp="1"/>
          </p:cNvSpPr>
          <p:nvPr>
            <p:ph type="subTitle" idx="1"/>
          </p:nvPr>
        </p:nvSpPr>
        <p:spPr/>
        <p:txBody>
          <a:bodyPr/>
          <a:lstStyle/>
          <a:p>
            <a:r>
              <a:t>数字化质量管理方案</a:t>
            </a:r>
          </a:p>
        </p:txBody>
      </p:sp>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实时质量监控与预警</a:t>
            </a:r>
          </a:p>
        </p:txBody>
      </p:sp>
      <p:sp>
        <p:nvSpPr>
          <p:cNvPr id="3" name="Content Placeholder 2"/>
          <p:cNvSpPr>
            <a:spLocks noGrp="1"/>
          </p:cNvSpPr>
          <p:nvPr>
            <p:ph idx="2" sz="half"/>
          </p:nvPr>
        </p:nvSpPr>
        <p:spPr/>
        <p:txBody>
          <a:bodyPr/>
          <a:lstStyle/>
          <a:p>
            <a:r>
              <a:t>1.利用物联网技术，实现生产过程中实时数据采集。</a:t>
            </a:r>
          </a:p>
          <a:p>
            <a:r>
              <a:t>2.确保数据采集的准确性和稳定性。</a:t>
            </a:r>
          </a:p>
          <a:p>
            <a:r>
              <a:t>3.通过数据分析，实时了解生产过程中的质量情况。</a:t>
            </a:r>
          </a:p>
          <a:p/>
        </p:txBody>
      </p:sp>
      <p:sp>
        <p:nvSpPr>
          <p:cNvPr id="4" name="Text Placeholder 3"/>
          <p:cNvSpPr>
            <a:spLocks noGrp="1"/>
          </p:cNvSpPr>
          <p:nvPr>
            <p:ph type="body" idx="3"/>
          </p:nvPr>
        </p:nvSpPr>
        <p:spPr/>
        <p:txBody>
          <a:bodyPr/>
          <a:lstStyle/>
          <a:p>
            <a:r>
              <a:t>实时质量监控</a:t>
            </a:r>
          </a:p>
        </p:txBody>
      </p:sp>
      <p:sp>
        <p:nvSpPr>
          <p:cNvPr id="5" name="Content Placeholder 4"/>
          <p:cNvSpPr>
            <a:spLocks noGrp="1"/>
          </p:cNvSpPr>
          <p:nvPr>
            <p:ph idx="4" sz="half"/>
          </p:nvPr>
        </p:nvSpPr>
        <p:spPr/>
        <p:txBody>
          <a:bodyPr/>
          <a:lstStyle/>
          <a:p>
            <a:r>
              <a:t>1.建立质量监控模型，对实时数据进行分析和处理。</a:t>
            </a:r>
          </a:p>
          <a:p>
            <a:r>
              <a:t>2.设定质量监控阈值，对异常数据进行预警。</a:t>
            </a:r>
          </a:p>
          <a:p>
            <a:r>
              <a:t>3.通过可视化界面，实时展示质量监控结果。</a:t>
            </a:r>
          </a:p>
          <a:p/>
        </p:txBody>
      </p:sp>
      <p:sp>
        <p:nvSpPr>
          <p:cNvPr id="6" name="Text Placeholder 5"/>
          <p:cNvSpPr>
            <a:spLocks noGrp="1"/>
          </p:cNvSpPr>
          <p:nvPr>
            <p:ph type="body" idx="1"/>
          </p:nvPr>
        </p:nvSpPr>
        <p:spPr/>
        <p:txBody>
          <a:bodyPr/>
          <a:lstStyle/>
          <a:p>
            <a:r>
              <a:t>实时数据采集</a:t>
            </a:r>
          </a:p>
        </p:txBody>
      </p:sp>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实时质量监控与预警</a:t>
            </a:r>
          </a:p>
        </p:txBody>
      </p:sp>
      <p:sp>
        <p:nvSpPr>
          <p:cNvPr id="3" name="Content Placeholder 2"/>
          <p:cNvSpPr>
            <a:spLocks noGrp="1"/>
          </p:cNvSpPr>
          <p:nvPr>
            <p:ph idx="2" sz="half"/>
          </p:nvPr>
        </p:nvSpPr>
        <p:spPr/>
        <p:txBody>
          <a:bodyPr/>
          <a:lstStyle/>
          <a:p>
            <a:r>
              <a:t>1.根据质量监控结果，建立预警系统。</a:t>
            </a:r>
          </a:p>
          <a:p>
            <a:r>
              <a:t>2.设定不同级别的预警阈值，对不同程度的质量问题进行预警。</a:t>
            </a:r>
          </a:p>
          <a:p>
            <a:r>
              <a:t>3.采用多种方式进行预警，如声光电报警、手机短信、电子邮件等。</a:t>
            </a:r>
          </a:p>
          <a:p/>
        </p:txBody>
      </p:sp>
      <p:sp>
        <p:nvSpPr>
          <p:cNvPr id="4" name="Text Placeholder 3"/>
          <p:cNvSpPr>
            <a:spLocks noGrp="1"/>
          </p:cNvSpPr>
          <p:nvPr>
            <p:ph type="body" idx="3"/>
          </p:nvPr>
        </p:nvSpPr>
        <p:spPr/>
        <p:txBody>
          <a:bodyPr/>
          <a:lstStyle/>
          <a:p>
            <a:r>
              <a:t>预警响应与处理</a:t>
            </a:r>
          </a:p>
        </p:txBody>
      </p:sp>
      <p:sp>
        <p:nvSpPr>
          <p:cNvPr id="5" name="Content Placeholder 4"/>
          <p:cNvSpPr>
            <a:spLocks noGrp="1"/>
          </p:cNvSpPr>
          <p:nvPr>
            <p:ph idx="4" sz="half"/>
          </p:nvPr>
        </p:nvSpPr>
        <p:spPr/>
        <p:txBody>
          <a:bodyPr/>
          <a:lstStyle/>
          <a:p>
            <a:r>
              <a:t>1.对预警信息进行快速响应，及时处理质量问题。</a:t>
            </a:r>
          </a:p>
          <a:p>
            <a:r>
              <a:t>2.建立预警处理流程，明确各岗位职责和处理时间要求。</a:t>
            </a:r>
          </a:p>
          <a:p>
            <a:r>
              <a:t>3.对预警处理结果进行记录和分析，不断优化预警系统。</a:t>
            </a:r>
          </a:p>
          <a:p/>
        </p:txBody>
      </p:sp>
      <p:sp>
        <p:nvSpPr>
          <p:cNvPr id="6" name="Text Placeholder 5"/>
          <p:cNvSpPr>
            <a:spLocks noGrp="1"/>
          </p:cNvSpPr>
          <p:nvPr>
            <p:ph type="body" idx="1"/>
          </p:nvPr>
        </p:nvSpPr>
        <p:spPr/>
        <p:txBody>
          <a:bodyPr/>
          <a:lstStyle/>
          <a:p>
            <a:r>
              <a:t>预警系统建立</a:t>
            </a:r>
          </a:p>
        </p:txBody>
      </p:sp>
    </p:spTree>
  </p:cSld>
  <p:clrMapOvr>
    <a:masterClrMapping/>
  </p:clrMapOvr>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实时质量监控与预警</a:t>
            </a:r>
          </a:p>
        </p:txBody>
      </p:sp>
      <p:sp>
        <p:nvSpPr>
          <p:cNvPr id="3" name="Text Placeholder 2"/>
          <p:cNvSpPr>
            <a:spLocks noGrp="1"/>
          </p:cNvSpPr>
          <p:nvPr>
            <p:ph type="body" idx="1"/>
          </p:nvPr>
        </p:nvSpPr>
        <p:spPr/>
        <p:txBody>
          <a:bodyPr/>
          <a:lstStyle/>
          <a:p>
            <a:r>
              <a:t>质量数据分析与改进</a:t>
            </a:r>
          </a:p>
        </p:txBody>
      </p:sp>
      <p:sp>
        <p:nvSpPr>
          <p:cNvPr id="4" name="Content Placeholder 3"/>
          <p:cNvSpPr>
            <a:spLocks noGrp="1"/>
          </p:cNvSpPr>
          <p:nvPr>
            <p:ph idx="2" sz="half"/>
          </p:nvPr>
        </p:nvSpPr>
        <p:spPr/>
        <p:txBody>
          <a:bodyPr/>
          <a:lstStyle/>
          <a:p>
            <a:r>
              <a:t>1.对实时质量监控数据进行深入分析，找出影响质量的关键因素。</a:t>
            </a:r>
          </a:p>
          <a:p>
            <a:r>
              <a:t>2.利用数据分析结果，制定针对性的改进措施。</a:t>
            </a:r>
          </a:p>
          <a:p>
            <a:r>
              <a:t>3.通过持续改进，提高生产过程和产品的质量稳定性。</a:t>
            </a:r>
          </a:p>
          <a:p/>
        </p:txBody>
      </p:sp>
      <p:sp>
        <p:nvSpPr>
          <p:cNvPr id="5" name="Text Placeholder 4"/>
          <p:cNvSpPr>
            <a:spLocks noGrp="1"/>
          </p:cNvSpPr>
          <p:nvPr>
            <p:ph type="body" idx="3"/>
          </p:nvPr>
        </p:nvSpPr>
        <p:spPr/>
        <p:txBody>
          <a:bodyPr/>
          <a:lstStyle/>
          <a:p>
            <a:r>
              <a:t>系统集成与协同</a:t>
            </a:r>
          </a:p>
        </p:txBody>
      </p:sp>
      <p:sp>
        <p:nvSpPr>
          <p:cNvPr id="6" name="Content Placeholder 5"/>
          <p:cNvSpPr>
            <a:spLocks noGrp="1"/>
          </p:cNvSpPr>
          <p:nvPr>
            <p:ph idx="4" sz="half"/>
          </p:nvPr>
        </p:nvSpPr>
        <p:spPr/>
        <p:txBody>
          <a:bodyPr/>
          <a:lstStyle/>
          <a:p>
            <a:r>
              <a:t>1.将实时质量监控与预警系统与其他相关系统进行集成，实现数据共享和信息交互。</a:t>
            </a:r>
          </a:p>
          <a:p>
            <a:r>
              <a:t>2.提高各系统之间的协同效率，确保质量信息的及时传递和处理。</a:t>
            </a:r>
          </a:p>
          <a:p>
            <a:r>
              <a:t>3.通过系统集成和协同，提升数字化质量管理的整体效能。</a:t>
            </a:r>
          </a:p>
        </p:txBody>
      </p:sp>
    </p:spTree>
  </p:cSld>
  <p:clrMapOvr>
    <a:masterClrMapping/>
  </p:clrMapOvr>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数字化质量改进流程</a:t>
            </a:r>
          </a:p>
        </p:txBody>
      </p:sp>
      <p:sp>
        <p:nvSpPr>
          <p:cNvPr id="3" name="Subtitle 2"/>
          <p:cNvSpPr>
            <a:spLocks noGrp="1"/>
          </p:cNvSpPr>
          <p:nvPr>
            <p:ph type="subTitle" idx="1"/>
          </p:nvPr>
        </p:nvSpPr>
        <p:spPr/>
        <p:txBody>
          <a:bodyPr/>
          <a:lstStyle/>
          <a:p>
            <a:r>
              <a:t>数字化质量管理方案</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2">
            <a:extLst>
              <a:ext uri="{FF2B5EF4-FFF2-40B4-BE49-F238E27FC236}">
                <a16:creationId xmlns:a16="http://schemas.microsoft.com/office/drawing/2014/main" id="{FBB6FBB1-D3C1-23A1-F4E5-437CE4848691}"/>
              </a:ext>
            </a:extLst>
          </p:cNvPr>
          <p:cNvSpPr/>
          <p:nvPr/>
        </p:nvSpPr>
        <p:spPr>
          <a:xfrm>
            <a:off x="1628878" y="0"/>
            <a:ext cx="10563122" cy="6858000"/>
          </a:xfrm>
          <a:prstGeom prst="rect">
            <a:avLst/>
          </a:prstGeom>
          <a:solidFill>
            <a:srgbClr val="2E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TextBox 32">
            <a:extLst>
              <a:ext uri="{FF2B5EF4-FFF2-40B4-BE49-F238E27FC236}">
                <a16:creationId xmlns:a16="http://schemas.microsoft.com/office/drawing/2014/main" id="{BA9DE6F8-DEE1-44AA-8DB9-F518A08EAD55}"/>
              </a:ext>
            </a:extLst>
          </p:cNvPr>
          <p:cNvSpPr txBox="1"/>
          <p:nvPr/>
        </p:nvSpPr>
        <p:spPr>
          <a:xfrm>
            <a:off x="3634454" y="3108814"/>
            <a:ext cx="7759387" cy="640368"/>
          </a:xfrm>
          <a:prstGeom prst="rect">
            <a:avLst/>
          </a:prstGeom>
          <a:noFill/>
        </p:spPr>
        <p:txBody>
          <a:bodyPr wrap="square" rtlCol="0" anchor="ctr">
            <a:spAutoFit/>
          </a:bodyPr>
          <a:lstStyle/>
          <a:p>
            <a:pPr marL="685800" marR="0" indent="-685800" defTabSz="914377" rtl="0" eaLnBrk="1" fontAlgn="auto" latinLnBrk="0" hangingPunct="1">
              <a:lnSpc>
                <a:spcPts val="5000"/>
              </a:lnSpc>
              <a:spcBef>
                <a:spcPts val="0"/>
              </a:spcBef>
              <a:spcAft>
                <a:spcPts val="0"/>
              </a:spcAft>
              <a:buClrTx/>
              <a:buSzTx/>
              <a:buFont typeface="+mj-lt"/>
              <a:buAutoNum type="arabicPeriod"/>
              <a:tabLst/>
            </a:pPr>
            <a:r>
              <a:rPr kumimoji="0" lang="zh-CN" altLang="en-US" sz="2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 质量管理数字化概述
 数字化质量标准的建立
 数据采集与分析工具
 实时质量监控与预警
 数字化质量改进流程
 供应链的数字化质量管理
 培训与数字化质量文化
 实施计划与预期成果</a:t>
            </a:r>
          </a:p>
        </p:txBody>
      </p:sp>
      <p:grpSp>
        <p:nvGrpSpPr>
          <p:cNvPr id="3" name="组合 6">
            <a:extLst>
              <a:ext uri="{FF2B5EF4-FFF2-40B4-BE49-F238E27FC236}">
                <a16:creationId xmlns:a16="http://schemas.microsoft.com/office/drawing/2014/main" id="{4F7CBE77-B1E2-228F-2E1F-22CA7D28EB92}"/>
              </a:ext>
            </a:extLst>
          </p:cNvPr>
          <p:cNvGrpSpPr/>
          <p:nvPr/>
        </p:nvGrpSpPr>
        <p:grpSpPr>
          <a:xfrm>
            <a:off x="0" y="2105602"/>
            <a:ext cx="3257757" cy="3406452"/>
            <a:chOff x="4467186" y="1920556"/>
            <a:chExt cx="3257757" cy="3406452"/>
          </a:xfrm>
        </p:grpSpPr>
        <p:sp>
          <p:nvSpPr>
            <p:cNvPr id="4" name="等腰三角形 7">
              <a:extLst>
                <a:ext uri="{FF2B5EF4-FFF2-40B4-BE49-F238E27FC236}">
                  <a16:creationId xmlns:a16="http://schemas.microsoft.com/office/drawing/2014/main" id="{376627C5-0D7A-791B-A761-9BA0DBC29BF4}"/>
                </a:ext>
              </a:extLst>
            </p:cNvPr>
            <p:cNvSpPr/>
            <p:nvPr/>
          </p:nvSpPr>
          <p:spPr>
            <a:xfrm rot="16200000">
              <a:off x="4337230" y="3572605"/>
              <a:ext cx="1884359" cy="1624448"/>
            </a:xfrm>
            <a:prstGeom prst="triangle">
              <a:avLst/>
            </a:prstGeom>
            <a:solidFill>
              <a:srgbClr val="2E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8">
              <a:extLst>
                <a:ext uri="{FF2B5EF4-FFF2-40B4-BE49-F238E27FC236}">
                  <a16:creationId xmlns:a16="http://schemas.microsoft.com/office/drawing/2014/main" id="{99ED36FB-FE6B-B415-F6D5-D511E06E0F6F}"/>
                </a:ext>
              </a:extLst>
            </p:cNvPr>
            <p:cNvSpPr/>
            <p:nvPr/>
          </p:nvSpPr>
          <p:spPr>
            <a:xfrm rot="5400000" flipH="1">
              <a:off x="4337230" y="2630422"/>
              <a:ext cx="1884359" cy="1624448"/>
            </a:xfrm>
            <a:prstGeom prst="triangle">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9">
              <a:extLst>
                <a:ext uri="{FF2B5EF4-FFF2-40B4-BE49-F238E27FC236}">
                  <a16:creationId xmlns:a16="http://schemas.microsoft.com/office/drawing/2014/main" id="{711EFE33-095A-7430-A7A0-82D2F95B87E7}"/>
                </a:ext>
              </a:extLst>
            </p:cNvPr>
            <p:cNvSpPr/>
            <p:nvPr/>
          </p:nvSpPr>
          <p:spPr>
            <a:xfrm rot="16200000">
              <a:off x="5970539" y="2630422"/>
              <a:ext cx="1884359" cy="1624448"/>
            </a:xfrm>
            <a:prstGeom prst="triangle">
              <a:avLst/>
            </a:prstGeom>
            <a:solidFill>
              <a:srgbClr val="BBDC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10">
              <a:extLst>
                <a:ext uri="{FF2B5EF4-FFF2-40B4-BE49-F238E27FC236}">
                  <a16:creationId xmlns:a16="http://schemas.microsoft.com/office/drawing/2014/main" id="{F35F3361-C672-ABC7-2AFA-DA6374489465}"/>
                </a:ext>
              </a:extLst>
            </p:cNvPr>
            <p:cNvSpPr/>
            <p:nvPr/>
          </p:nvSpPr>
          <p:spPr>
            <a:xfrm rot="12600000">
              <a:off x="5560700" y="1920556"/>
              <a:ext cx="1884359" cy="1624448"/>
            </a:xfrm>
            <a:prstGeom prst="triangle">
              <a:avLst/>
            </a:prstGeom>
            <a:solidFill>
              <a:srgbClr val="DFE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11">
              <a:extLst>
                <a:ext uri="{FF2B5EF4-FFF2-40B4-BE49-F238E27FC236}">
                  <a16:creationId xmlns:a16="http://schemas.microsoft.com/office/drawing/2014/main" id="{012659DE-260A-B4A6-6AE7-3CB3C5CE40A9}"/>
                </a:ext>
              </a:extLst>
            </p:cNvPr>
            <p:cNvSpPr/>
            <p:nvPr/>
          </p:nvSpPr>
          <p:spPr>
            <a:xfrm rot="9000000" flipV="1">
              <a:off x="5560700" y="3340287"/>
              <a:ext cx="1884359" cy="1624448"/>
            </a:xfrm>
            <a:prstGeom prst="triangle">
              <a:avLst/>
            </a:prstGeom>
            <a:solidFill>
              <a:srgbClr val="82C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12">
              <a:extLst>
                <a:ext uri="{FF2B5EF4-FFF2-40B4-BE49-F238E27FC236}">
                  <a16:creationId xmlns:a16="http://schemas.microsoft.com/office/drawing/2014/main" id="{A2F84626-2A57-43C7-D1B5-92A867F658D4}"/>
                </a:ext>
              </a:extLst>
            </p:cNvPr>
            <p:cNvSpPr/>
            <p:nvPr/>
          </p:nvSpPr>
          <p:spPr>
            <a:xfrm rot="9000000" flipH="1">
              <a:off x="4747069" y="1920557"/>
              <a:ext cx="1884359" cy="1624448"/>
            </a:xfrm>
            <a:prstGeom prst="triangle">
              <a:avLst/>
            </a:prstGeom>
            <a:solidFill>
              <a:srgbClr val="007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1">
            <a:extLst>
              <a:ext uri="{FF2B5EF4-FFF2-40B4-BE49-F238E27FC236}">
                <a16:creationId xmlns:a16="http://schemas.microsoft.com/office/drawing/2014/main" id="{82131953-FF7F-A4AB-6E30-956A37615C41}"/>
              </a:ext>
            </a:extLst>
          </p:cNvPr>
          <p:cNvGrpSpPr/>
          <p:nvPr/>
        </p:nvGrpSpPr>
        <p:grpSpPr>
          <a:xfrm>
            <a:off x="780772" y="2911404"/>
            <a:ext cx="1655322" cy="1440000"/>
            <a:chOff x="5247894" y="3088828"/>
            <a:chExt cx="1655322" cy="1440000"/>
          </a:xfrm>
        </p:grpSpPr>
        <p:sp>
          <p:nvSpPr>
            <p:cNvPr id="11" name="椭圆 13">
              <a:extLst>
                <a:ext uri="{FF2B5EF4-FFF2-40B4-BE49-F238E27FC236}">
                  <a16:creationId xmlns:a16="http://schemas.microsoft.com/office/drawing/2014/main" id="{509B2036-5F74-3D21-6616-75CD51A97177}"/>
                </a:ext>
              </a:extLst>
            </p:cNvPr>
            <p:cNvSpPr/>
            <p:nvPr userDrawn="1"/>
          </p:nvSpPr>
          <p:spPr>
            <a:xfrm>
              <a:off x="5376000" y="3088828"/>
              <a:ext cx="1440000" cy="144000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5">
              <a:extLst>
                <a:ext uri="{FF2B5EF4-FFF2-40B4-BE49-F238E27FC236}">
                  <a16:creationId xmlns:a16="http://schemas.microsoft.com/office/drawing/2014/main" id="{529419BA-3417-7846-C539-4714E5A3F00C}"/>
                </a:ext>
              </a:extLst>
            </p:cNvPr>
            <p:cNvSpPr txBox="1"/>
            <p:nvPr userDrawn="1"/>
          </p:nvSpPr>
          <p:spPr>
            <a:xfrm>
              <a:off x="5247894" y="3857044"/>
              <a:ext cx="1655322" cy="338554"/>
            </a:xfrm>
            <a:prstGeom prst="rect">
              <a:avLst/>
            </a:prstGeom>
            <a:noFill/>
          </p:spPr>
          <p:txBody>
            <a:bodyPr wrap="square" rtlCol="0">
              <a:spAutoFit/>
            </a:bodyPr>
            <a:lstStyle/>
            <a:p>
              <a:pPr algn="ctr"/>
              <a:r>
                <a:rPr lang="en-US" altLang="zh-CN" sz="1600" dirty="0">
                  <a:solidFill>
                    <a:schemeClr val="tx1">
                      <a:lumMod val="65000"/>
                      <a:lumOff val="35000"/>
                    </a:schemeClr>
                  </a:solidFill>
                  <a:latin typeface="Agency FB" panose="020B0503020202020204" pitchFamily="34" charset="0"/>
                  <a:ea typeface="Adobe 宋体 Std L"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itchFamily="18" charset="-122"/>
              </a:endParaRPr>
            </a:p>
          </p:txBody>
        </p:sp>
        <p:sp>
          <p:nvSpPr>
            <p:cNvPr id="13" name="文本框 13">
              <a:extLst>
                <a:ext uri="{FF2B5EF4-FFF2-40B4-BE49-F238E27FC236}">
                  <a16:creationId xmlns:a16="http://schemas.microsoft.com/office/drawing/2014/main" id="{C6BACFCD-D4D6-549E-7972-E55AF8F360B9}"/>
                </a:ext>
              </a:extLst>
            </p:cNvPr>
            <p:cNvSpPr txBox="1"/>
            <p:nvPr userDrawn="1"/>
          </p:nvSpPr>
          <p:spPr>
            <a:xfrm>
              <a:off x="5247894" y="3416514"/>
              <a:ext cx="1655322" cy="461665"/>
            </a:xfrm>
            <a:prstGeom prst="rect">
              <a:avLst/>
            </a:prstGeom>
            <a:noFill/>
          </p:spPr>
          <p:txBody>
            <a:bodyPr wrap="square" rtlCol="0">
              <a:spAutoFit/>
            </a:bodyPr>
            <a:lstStyle/>
            <a:p>
              <a:pPr algn="ctr"/>
              <a:r>
                <a:rPr lang="zh-CN" altLang="en-US" sz="2400" b="1" dirty="0">
                  <a:solidFill>
                    <a:schemeClr val="tx1">
                      <a:lumMod val="65000"/>
                      <a:lumOff val="35000"/>
                    </a:schemeClr>
                  </a:solidFill>
                  <a:ea typeface="微软雅黑"/>
                </a:rPr>
                <a:t>目录页</a:t>
              </a:r>
            </a:p>
          </p:txBody>
        </p:sp>
      </p:grpSp>
      <p:sp>
        <p:nvSpPr>
          <p:cNvPr id="14" name="Freeform 5">
            <a:extLst>
              <a:ext uri="{FF2B5EF4-FFF2-40B4-BE49-F238E27FC236}">
                <a16:creationId xmlns:a16="http://schemas.microsoft.com/office/drawing/2014/main" id="{1126A74C-E443-7EAD-8E64-B60D9B291F3E}"/>
              </a:ext>
            </a:extLst>
          </p:cNvPr>
          <p:cNvSpPr>
            <a:spLocks noEditPoints="1"/>
          </p:cNvSpPr>
          <p:nvPr/>
        </p:nvSpPr>
        <p:spPr bwMode="auto">
          <a:xfrm>
            <a:off x="233516" y="232635"/>
            <a:ext cx="711200" cy="700087"/>
          </a:xfrm>
          <a:custGeom>
            <a:avLst/>
            <a:gdLst>
              <a:gd name="T0" fmla="*/ 2870 w 6723"/>
              <a:gd name="T1" fmla="*/ 5989 h 5989"/>
              <a:gd name="T2" fmla="*/ 47 w 6723"/>
              <a:gd name="T3" fmla="*/ 5989 h 5989"/>
              <a:gd name="T4" fmla="*/ 47 w 6723"/>
              <a:gd name="T5" fmla="*/ 3786 h 5989"/>
              <a:gd name="T6" fmla="*/ 2112 w 6723"/>
              <a:gd name="T7" fmla="*/ 0 h 5989"/>
              <a:gd name="T8" fmla="*/ 2802 w 6723"/>
              <a:gd name="T9" fmla="*/ 755 h 5989"/>
              <a:gd name="T10" fmla="*/ 1425 w 6723"/>
              <a:gd name="T11" fmla="*/ 3096 h 5989"/>
              <a:gd name="T12" fmla="*/ 2870 w 6723"/>
              <a:gd name="T13" fmla="*/ 3096 h 5989"/>
              <a:gd name="T14" fmla="*/ 2870 w 6723"/>
              <a:gd name="T15" fmla="*/ 5989 h 5989"/>
              <a:gd name="T16" fmla="*/ 6723 w 6723"/>
              <a:gd name="T17" fmla="*/ 5989 h 5989"/>
              <a:gd name="T18" fmla="*/ 3833 w 6723"/>
              <a:gd name="T19" fmla="*/ 5989 h 5989"/>
              <a:gd name="T20" fmla="*/ 3833 w 6723"/>
              <a:gd name="T21" fmla="*/ 3786 h 5989"/>
              <a:gd name="T22" fmla="*/ 5968 w 6723"/>
              <a:gd name="T23" fmla="*/ 0 h 5989"/>
              <a:gd name="T24" fmla="*/ 6656 w 6723"/>
              <a:gd name="T25" fmla="*/ 755 h 5989"/>
              <a:gd name="T26" fmla="*/ 5211 w 6723"/>
              <a:gd name="T27" fmla="*/ 3096 h 5989"/>
              <a:gd name="T28" fmla="*/ 6723 w 6723"/>
              <a:gd name="T29" fmla="*/ 3096 h 5989"/>
              <a:gd name="T30" fmla="*/ 6723 w 6723"/>
              <a:gd name="T31" fmla="*/ 5989 h 5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23" h="5989">
                <a:moveTo>
                  <a:pt x="2870" y="5989"/>
                </a:moveTo>
                <a:lnTo>
                  <a:pt x="47" y="5989"/>
                </a:lnTo>
                <a:lnTo>
                  <a:pt x="47" y="3786"/>
                </a:lnTo>
                <a:cubicBezTo>
                  <a:pt x="0" y="2041"/>
                  <a:pt x="690" y="778"/>
                  <a:pt x="2112" y="0"/>
                </a:cubicBezTo>
                <a:lnTo>
                  <a:pt x="2802" y="755"/>
                </a:lnTo>
                <a:cubicBezTo>
                  <a:pt x="1930" y="1398"/>
                  <a:pt x="1469" y="2179"/>
                  <a:pt x="1425" y="3096"/>
                </a:cubicBezTo>
                <a:cubicBezTo>
                  <a:pt x="2068" y="3096"/>
                  <a:pt x="2550" y="3096"/>
                  <a:pt x="2870" y="3096"/>
                </a:cubicBezTo>
                <a:lnTo>
                  <a:pt x="2870" y="5989"/>
                </a:lnTo>
                <a:close/>
                <a:moveTo>
                  <a:pt x="6723" y="5989"/>
                </a:moveTo>
                <a:lnTo>
                  <a:pt x="3833" y="5989"/>
                </a:lnTo>
                <a:lnTo>
                  <a:pt x="3833" y="3786"/>
                </a:lnTo>
                <a:cubicBezTo>
                  <a:pt x="3786" y="2088"/>
                  <a:pt x="4500" y="825"/>
                  <a:pt x="5968" y="0"/>
                </a:cubicBezTo>
                <a:lnTo>
                  <a:pt x="6656" y="755"/>
                </a:lnTo>
                <a:cubicBezTo>
                  <a:pt x="5783" y="1398"/>
                  <a:pt x="5302" y="2179"/>
                  <a:pt x="5211" y="3096"/>
                </a:cubicBezTo>
                <a:cubicBezTo>
                  <a:pt x="5898" y="3096"/>
                  <a:pt x="6403" y="3096"/>
                  <a:pt x="6723" y="3096"/>
                </a:cubicBezTo>
                <a:lnTo>
                  <a:pt x="6723" y="5989"/>
                </a:lnTo>
                <a:close/>
              </a:path>
            </a:pathLst>
          </a:custGeom>
          <a:solidFill>
            <a:schemeClr val="bg1">
              <a:lumMod val="85000"/>
            </a:schemeClr>
          </a:solidFill>
          <a:ln>
            <a:noFill/>
          </a:ln>
        </p:spPr>
        <p:txBody>
          <a:bodyPr/>
          <a:lstStyle/>
          <a:p>
            <a:pPr fontAlgn="auto">
              <a:spcBef>
                <a:spcPts val="0"/>
              </a:spcBef>
              <a:spcAft>
                <a:spcPts val="0"/>
              </a:spcAft>
              <a:defRPr/>
            </a:pPr>
            <a:endParaRPr lang="zh-CN" altLang="en-US">
              <a:solidFill>
                <a:schemeClr val="tx1">
                  <a:lumMod val="50000"/>
                  <a:lumOff val="50000"/>
                </a:schemeClr>
              </a:solidFill>
              <a:latin typeface="+mn-lt"/>
              <a:ea typeface="+mn-ea"/>
            </a:endParaRPr>
          </a:p>
        </p:txBody>
      </p:sp>
    </p:spTree>
    <p:extLst>
      <p:ext uri="{BB962C8B-B14F-4D97-AF65-F5344CB8AC3E}">
        <p14:creationId xmlns:p14="http://schemas.microsoft.com/office/powerpoint/2010/main" val="1116092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10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数字化质量改进流程</a:t>
            </a:r>
          </a:p>
        </p:txBody>
      </p:sp>
      <p:sp>
        <p:nvSpPr>
          <p:cNvPr id="3" name="Text Placeholder 2"/>
          <p:cNvSpPr>
            <a:spLocks noGrp="1"/>
          </p:cNvSpPr>
          <p:nvPr>
            <p:ph type="body" idx="1"/>
          </p:nvPr>
        </p:nvSpPr>
        <p:spPr/>
        <p:txBody>
          <a:bodyPr/>
          <a:lstStyle/>
          <a:p>
            <a:r>
              <a:t>数字化质量改进的必要性</a:t>
            </a:r>
          </a:p>
        </p:txBody>
      </p:sp>
      <p:sp>
        <p:nvSpPr>
          <p:cNvPr id="4" name="Content Placeholder 3"/>
          <p:cNvSpPr>
            <a:spLocks noGrp="1"/>
          </p:cNvSpPr>
          <p:nvPr>
            <p:ph idx="2" sz="half"/>
          </p:nvPr>
        </p:nvSpPr>
        <p:spPr/>
        <p:txBody>
          <a:bodyPr/>
          <a:lstStyle/>
          <a:p>
            <a:r>
              <a:t>1.提高生产效率：数字化质量改进可以通过实时数据采集和分析，提高生产效率。</a:t>
            </a:r>
          </a:p>
          <a:p>
            <a:r>
              <a:t>2.降低质量成本：通过数字化手段，可以降低质量成本，提高企业的竞争力。</a:t>
            </a:r>
          </a:p>
          <a:p>
            <a:r>
              <a:t>3.提高产品质量：数字化质量改进可以提高产品质量，满足客户需求，增加企业市场份额。</a:t>
            </a:r>
          </a:p>
          <a:p/>
        </p:txBody>
      </p:sp>
      <p:sp>
        <p:nvSpPr>
          <p:cNvPr id="5" name="Text Placeholder 4"/>
          <p:cNvSpPr>
            <a:spLocks noGrp="1"/>
          </p:cNvSpPr>
          <p:nvPr>
            <p:ph type="body" idx="3"/>
          </p:nvPr>
        </p:nvSpPr>
        <p:spPr/>
        <p:txBody>
          <a:bodyPr/>
          <a:lstStyle/>
          <a:p>
            <a:r>
              <a:t>数字化质量改进的流程</a:t>
            </a:r>
          </a:p>
        </p:txBody>
      </p:sp>
      <p:sp>
        <p:nvSpPr>
          <p:cNvPr id="6" name="Content Placeholder 5"/>
          <p:cNvSpPr>
            <a:spLocks noGrp="1"/>
          </p:cNvSpPr>
          <p:nvPr>
            <p:ph idx="4" sz="half"/>
          </p:nvPr>
        </p:nvSpPr>
        <p:spPr/>
        <p:txBody>
          <a:bodyPr/>
          <a:lstStyle/>
          <a:p>
            <a:r>
              <a:t>1.数据采集：通过传感器、摄像头等设备采集生产过程中的数据。</a:t>
            </a:r>
          </a:p>
          <a:p>
            <a:r>
              <a:t>2.数据分析：利用数据分析工具对采集到的数据进行分析，找出问题所在。</a:t>
            </a:r>
          </a:p>
          <a:p>
            <a:r>
              <a:t>3.问题解决：根据分析结果，采取相应的措施解决问题，改进生产过程。</a:t>
            </a:r>
          </a:p>
          <a:p/>
        </p:txBody>
      </p:sp>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数字化质量改进流程</a:t>
            </a:r>
          </a:p>
        </p:txBody>
      </p:sp>
      <p:sp>
        <p:nvSpPr>
          <p:cNvPr id="3" name="Text Placeholder 2"/>
          <p:cNvSpPr>
            <a:spLocks noGrp="1"/>
          </p:cNvSpPr>
          <p:nvPr>
            <p:ph type="body" idx="1"/>
          </p:nvPr>
        </p:nvSpPr>
        <p:spPr/>
        <p:txBody>
          <a:bodyPr/>
          <a:lstStyle/>
          <a:p>
            <a:r>
              <a:t>数字化质量改进的技术手段</a:t>
            </a:r>
          </a:p>
        </p:txBody>
      </p:sp>
      <p:sp>
        <p:nvSpPr>
          <p:cNvPr id="4" name="Content Placeholder 3"/>
          <p:cNvSpPr>
            <a:spLocks noGrp="1"/>
          </p:cNvSpPr>
          <p:nvPr>
            <p:ph idx="2" sz="half"/>
          </p:nvPr>
        </p:nvSpPr>
        <p:spPr/>
        <p:txBody>
          <a:bodyPr/>
          <a:lstStyle/>
          <a:p>
            <a:r>
              <a:t>1.大数据分析：利用大数据技术，对海量数据进行分析，找出影响质量的关键因素。</a:t>
            </a:r>
          </a:p>
          <a:p>
            <a:r>
              <a:t>2.人工智能：应用人工智能技术，实现智能化的质量改进。</a:t>
            </a:r>
          </a:p>
          <a:p>
            <a:r>
              <a:t>3.云计算：通过云计算技术，实现数据共享和协同工作，提高质量改进的效率。</a:t>
            </a:r>
          </a:p>
          <a:p/>
        </p:txBody>
      </p:sp>
      <p:sp>
        <p:nvSpPr>
          <p:cNvPr id="5" name="Text Placeholder 4"/>
          <p:cNvSpPr>
            <a:spLocks noGrp="1"/>
          </p:cNvSpPr>
          <p:nvPr>
            <p:ph type="body" idx="3"/>
          </p:nvPr>
        </p:nvSpPr>
        <p:spPr/>
        <p:txBody>
          <a:bodyPr/>
          <a:lstStyle/>
          <a:p>
            <a:r>
              <a:t>数字化质量改进的组织实施</a:t>
            </a:r>
          </a:p>
        </p:txBody>
      </p:sp>
      <p:sp>
        <p:nvSpPr>
          <p:cNvPr id="6" name="Content Placeholder 5"/>
          <p:cNvSpPr>
            <a:spLocks noGrp="1"/>
          </p:cNvSpPr>
          <p:nvPr>
            <p:ph idx="4" sz="half"/>
          </p:nvPr>
        </p:nvSpPr>
        <p:spPr/>
        <p:txBody>
          <a:bodyPr/>
          <a:lstStyle/>
          <a:p>
            <a:r>
              <a:t>1.建立数字化质量改进团队：由技术人员、质量管理人员、生产人员等组成团队，共同实施改进工作。</a:t>
            </a:r>
          </a:p>
          <a:p>
            <a:r>
              <a:t>2.制定数字化质量改进计划：明确改进目标、时间安排、资源投入等。</a:t>
            </a:r>
          </a:p>
          <a:p>
            <a:r>
              <a:t>3.监控与评估：对数字化质量改进过程进行监控与评估，确保改进效果。</a:t>
            </a:r>
          </a:p>
          <a:p/>
        </p:txBody>
      </p:sp>
    </p:spTree>
  </p:cSld>
  <p:clrMapOvr>
    <a:masterClrMapping/>
  </p:clrMapOvr>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数字化质量改进流程</a:t>
            </a:r>
          </a:p>
        </p:txBody>
      </p:sp>
      <p:sp>
        <p:nvSpPr>
          <p:cNvPr id="3" name="Content Placeholder 2"/>
          <p:cNvSpPr>
            <a:spLocks noGrp="1"/>
          </p:cNvSpPr>
          <p:nvPr>
            <p:ph idx="2" sz="half"/>
          </p:nvPr>
        </p:nvSpPr>
        <p:spPr/>
        <p:txBody>
          <a:bodyPr/>
          <a:lstStyle/>
          <a:p>
            <a:r>
              <a:t>1.案例一：某企业通过数字化质量改进，提高了生产效率，降低了质量成本。</a:t>
            </a:r>
          </a:p>
          <a:p>
            <a:r>
              <a:t>2.案例二：某企业利用大数据分析和人工智能技术，实现了智能化的质量改进，提高了产品质量。</a:t>
            </a:r>
          </a:p>
          <a:p>
            <a:r>
              <a:t>3.案例三：某企业通过数字化质量改进，提高了客户满意度，增加了市场份额。</a:t>
            </a:r>
          </a:p>
          <a:p/>
        </p:txBody>
      </p:sp>
      <p:sp>
        <p:nvSpPr>
          <p:cNvPr id="4" name="Text Placeholder 3"/>
          <p:cNvSpPr>
            <a:spLocks noGrp="1"/>
          </p:cNvSpPr>
          <p:nvPr>
            <p:ph type="body" idx="3"/>
          </p:nvPr>
        </p:nvSpPr>
        <p:spPr/>
        <p:txBody>
          <a:bodyPr/>
          <a:lstStyle/>
          <a:p>
            <a:r>
              <a:t>数字化质量改进的未来发展趋势</a:t>
            </a:r>
          </a:p>
        </p:txBody>
      </p:sp>
      <p:sp>
        <p:nvSpPr>
          <p:cNvPr id="5" name="Content Placeholder 4"/>
          <p:cNvSpPr>
            <a:spLocks noGrp="1"/>
          </p:cNvSpPr>
          <p:nvPr>
            <p:ph idx="4" sz="half"/>
          </p:nvPr>
        </p:nvSpPr>
        <p:spPr/>
        <p:txBody>
          <a:bodyPr/>
          <a:lstStyle/>
          <a:p>
            <a:r>
              <a:t>1.智能化：随着人工智能技术的不断发展，数字化质量改进将更加智能化。</a:t>
            </a:r>
          </a:p>
          <a:p>
            <a:r>
              <a:t>2.云端化：云计算技术的应用将使得数字化质量改进更加高效、便捷。</a:t>
            </a:r>
          </a:p>
          <a:p>
            <a:r>
              <a:t>3.协同化：未来数字化质量改进将更加注重协同工作，实现跨部门、跨企业的协同改进。</a:t>
            </a:r>
          </a:p>
          <a:p>
            <a:r>
              <a:t>以上内容仅供参考，具体内容可以根据实际需求进行调整和优化。</a:t>
            </a:r>
          </a:p>
        </p:txBody>
      </p:sp>
      <p:sp>
        <p:nvSpPr>
          <p:cNvPr id="6" name="Text Placeholder 5"/>
          <p:cNvSpPr>
            <a:spLocks noGrp="1"/>
          </p:cNvSpPr>
          <p:nvPr>
            <p:ph type="body" idx="1"/>
          </p:nvPr>
        </p:nvSpPr>
        <p:spPr/>
        <p:txBody>
          <a:bodyPr/>
          <a:lstStyle/>
          <a:p>
            <a:r>
              <a:t>数字化质量改进的案例分析</a:t>
            </a:r>
          </a:p>
        </p:txBody>
      </p:sp>
    </p:spTree>
  </p:cSld>
  <p:clrMapOvr>
    <a:masterClrMapping/>
  </p:clrMapOvr>
</p:sld>
</file>

<file path=ppt/slides/slide2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供应链的数字化质量管理</a:t>
            </a:r>
          </a:p>
        </p:txBody>
      </p:sp>
      <p:sp>
        <p:nvSpPr>
          <p:cNvPr id="3" name="Subtitle 2"/>
          <p:cNvSpPr>
            <a:spLocks noGrp="1"/>
          </p:cNvSpPr>
          <p:nvPr>
            <p:ph type="subTitle" idx="1"/>
          </p:nvPr>
        </p:nvSpPr>
        <p:spPr/>
        <p:txBody>
          <a:bodyPr/>
          <a:lstStyle/>
          <a:p>
            <a:r>
              <a:t>数字化质量管理方案</a:t>
            </a:r>
          </a:p>
        </p:txBody>
      </p:sp>
    </p:spTree>
  </p:cSld>
  <p:clrMapOvr>
    <a:masterClrMapping/>
  </p:clrMapOvr>
</p:sld>
</file>

<file path=ppt/slides/slide2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供应链的数字化质量管理</a:t>
            </a:r>
          </a:p>
        </p:txBody>
      </p:sp>
      <p:sp>
        <p:nvSpPr>
          <p:cNvPr id="3" name="Text Placeholder 2"/>
          <p:cNvSpPr>
            <a:spLocks noGrp="1"/>
          </p:cNvSpPr>
          <p:nvPr>
            <p:ph type="body" idx="1"/>
          </p:nvPr>
        </p:nvSpPr>
        <p:spPr/>
        <p:txBody>
          <a:bodyPr/>
          <a:lstStyle/>
          <a:p>
            <a:r>
              <a:t>供应链数字化质量管理的概述</a:t>
            </a:r>
          </a:p>
        </p:txBody>
      </p:sp>
      <p:sp>
        <p:nvSpPr>
          <p:cNvPr id="4" name="Content Placeholder 3"/>
          <p:cNvSpPr>
            <a:spLocks noGrp="1"/>
          </p:cNvSpPr>
          <p:nvPr>
            <p:ph idx="2" sz="half"/>
          </p:nvPr>
        </p:nvSpPr>
        <p:spPr/>
        <p:txBody>
          <a:bodyPr/>
          <a:lstStyle/>
          <a:p>
            <a:r>
              <a:t>1.数字化质量管理可以提高供应链的可视性和透明度，从而更好地控制质量。</a:t>
            </a:r>
          </a:p>
          <a:p>
            <a:r>
              <a:t>2.通过数字化技术，可以实时跟踪和管理供应链中的各个环节，及时发现和解决潜在问题。</a:t>
            </a:r>
          </a:p>
          <a:p>
            <a:r>
              <a:t>3.数字化质量管理可以提高供应链的效率和灵活性，降低成本，提高企业竞争力。</a:t>
            </a:r>
          </a:p>
          <a:p/>
        </p:txBody>
      </p:sp>
      <p:sp>
        <p:nvSpPr>
          <p:cNvPr id="5" name="Text Placeholder 4"/>
          <p:cNvSpPr>
            <a:spLocks noGrp="1"/>
          </p:cNvSpPr>
          <p:nvPr>
            <p:ph type="body" idx="3"/>
          </p:nvPr>
        </p:nvSpPr>
        <p:spPr/>
        <p:txBody>
          <a:bodyPr/>
          <a:lstStyle/>
          <a:p>
            <a:r>
              <a:t>数字化质量管理的技术基础</a:t>
            </a:r>
          </a:p>
        </p:txBody>
      </p:sp>
      <p:sp>
        <p:nvSpPr>
          <p:cNvPr id="6" name="Content Placeholder 5"/>
          <p:cNvSpPr>
            <a:spLocks noGrp="1"/>
          </p:cNvSpPr>
          <p:nvPr>
            <p:ph idx="4" sz="half"/>
          </p:nvPr>
        </p:nvSpPr>
        <p:spPr/>
        <p:txBody>
          <a:bodyPr/>
          <a:lstStyle/>
          <a:p>
            <a:r>
              <a:t>1.物联网技术可以实现供应链中各个环节的数据采集和传输，为数字化质量管理提供基础数据支持。</a:t>
            </a:r>
          </a:p>
          <a:p>
            <a:r>
              <a:t>2.大数据分析技术可以对供应链中的数据进行实时分析，发现异常情况和潜在问题。</a:t>
            </a:r>
          </a:p>
          <a:p>
            <a:r>
              <a:t>3.云计算技术可以为数字化质量管理提供强大的计算和存储能力，支持各种应用场景。</a:t>
            </a:r>
          </a:p>
          <a:p/>
        </p:txBody>
      </p:sp>
    </p:spTree>
  </p:cSld>
  <p:clrMapOvr>
    <a:masterClrMapping/>
  </p:clrMapOvr>
</p:sld>
</file>

<file path=ppt/slides/slide2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供应链的数字化质量管理</a:t>
            </a:r>
          </a:p>
        </p:txBody>
      </p:sp>
      <p:sp>
        <p:nvSpPr>
          <p:cNvPr id="3" name="Text Placeholder 2"/>
          <p:cNvSpPr>
            <a:spLocks noGrp="1"/>
          </p:cNvSpPr>
          <p:nvPr>
            <p:ph type="body" idx="1"/>
          </p:nvPr>
        </p:nvSpPr>
        <p:spPr/>
        <p:txBody>
          <a:bodyPr/>
          <a:lstStyle/>
          <a:p>
            <a:r>
              <a:t>数字化质量管理的应用场景</a:t>
            </a:r>
          </a:p>
        </p:txBody>
      </p:sp>
      <p:sp>
        <p:nvSpPr>
          <p:cNvPr id="4" name="Content Placeholder 3"/>
          <p:cNvSpPr>
            <a:spLocks noGrp="1"/>
          </p:cNvSpPr>
          <p:nvPr>
            <p:ph idx="2" sz="half"/>
          </p:nvPr>
        </p:nvSpPr>
        <p:spPr/>
        <p:txBody>
          <a:bodyPr/>
          <a:lstStyle/>
          <a:p>
            <a:r>
              <a:t>1.生产过程中，数字化质量管理可以实时监测产品质量，及时发现和解决潜在问题，提高生产效率。</a:t>
            </a:r>
          </a:p>
          <a:p>
            <a:r>
              <a:t>2.物流过程中，数字化质量管理可以实时跟踪货物状态，确保货物按时、按质到达目的地。</a:t>
            </a:r>
          </a:p>
          <a:p>
            <a:r>
              <a:t>3.采购过程中，数字化质量管理可以对供应商进行评估和管理，确保采购的原材料质量稳定可靠。</a:t>
            </a:r>
          </a:p>
          <a:p/>
        </p:txBody>
      </p:sp>
      <p:sp>
        <p:nvSpPr>
          <p:cNvPr id="5" name="Text Placeholder 4"/>
          <p:cNvSpPr>
            <a:spLocks noGrp="1"/>
          </p:cNvSpPr>
          <p:nvPr>
            <p:ph type="body" idx="3"/>
          </p:nvPr>
        </p:nvSpPr>
        <p:spPr/>
        <p:txBody>
          <a:bodyPr/>
          <a:lstStyle/>
          <a:p>
            <a:r>
              <a:t>数字化质量管理的挑战与对策</a:t>
            </a:r>
          </a:p>
        </p:txBody>
      </p:sp>
      <p:sp>
        <p:nvSpPr>
          <p:cNvPr id="6" name="Content Placeholder 5"/>
          <p:cNvSpPr>
            <a:spLocks noGrp="1"/>
          </p:cNvSpPr>
          <p:nvPr>
            <p:ph idx="4" sz="half"/>
          </p:nvPr>
        </p:nvSpPr>
        <p:spPr/>
        <p:txBody>
          <a:bodyPr/>
          <a:lstStyle/>
          <a:p>
            <a:r>
              <a:t>1.数据安全和隐私保护是数字化质量管理的重要挑战，需要采取有效的措施加以防范。</a:t>
            </a:r>
          </a:p>
          <a:p>
            <a:r>
              <a:t>2.不同系统之间的数据兼容性和信息共享是数字化质量管理的另一个挑战，需要加强标准化和规范化工作。</a:t>
            </a:r>
          </a:p>
          <a:p>
            <a:r>
              <a:t>3.提高员工的数字化素质和技能是数字化质量管理的关键，需要加强培训和教育。</a:t>
            </a:r>
          </a:p>
          <a:p/>
        </p:txBody>
      </p:sp>
    </p:spTree>
  </p:cSld>
  <p:clrMapOvr>
    <a:masterClrMapping/>
  </p:clrMapOvr>
</p:sld>
</file>

<file path=ppt/slides/slide2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供应链的数字化质量管理</a:t>
            </a:r>
          </a:p>
        </p:txBody>
      </p:sp>
      <p:sp>
        <p:nvSpPr>
          <p:cNvPr id="3" name="Text Placeholder 2"/>
          <p:cNvSpPr>
            <a:spLocks noGrp="1"/>
          </p:cNvSpPr>
          <p:nvPr>
            <p:ph type="body" idx="1"/>
          </p:nvPr>
        </p:nvSpPr>
        <p:spPr/>
        <p:txBody>
          <a:bodyPr/>
          <a:lstStyle/>
          <a:p>
            <a:r>
              <a:t>数字化质量管理的未来发展趋势</a:t>
            </a:r>
          </a:p>
        </p:txBody>
      </p:sp>
      <p:sp>
        <p:nvSpPr>
          <p:cNvPr id="4" name="Content Placeholder 3"/>
          <p:cNvSpPr>
            <a:spLocks noGrp="1"/>
          </p:cNvSpPr>
          <p:nvPr>
            <p:ph idx="2" sz="half"/>
          </p:nvPr>
        </p:nvSpPr>
        <p:spPr/>
        <p:txBody>
          <a:bodyPr/>
          <a:lstStyle/>
          <a:p>
            <a:r>
              <a:t>1.人工智能和机器学习将在数字化质量管理中发挥越来越重要的作用，提高管理效率和准确性。</a:t>
            </a:r>
          </a:p>
          <a:p>
            <a:r>
              <a:t>2.区块链技术将为数字化质量管理提供更加安全和可靠的数据保障。</a:t>
            </a:r>
          </a:p>
          <a:p>
            <a:r>
              <a:t>3.5G和物联网技术的普及将推动数字化质量管理的进一步发展，实现更加精细化和智能化的管理。</a:t>
            </a:r>
          </a:p>
          <a:p/>
        </p:txBody>
      </p:sp>
      <p:sp>
        <p:nvSpPr>
          <p:cNvPr id="5" name="Text Placeholder 4"/>
          <p:cNvSpPr>
            <a:spLocks noGrp="1"/>
          </p:cNvSpPr>
          <p:nvPr>
            <p:ph type="body" idx="3"/>
          </p:nvPr>
        </p:nvSpPr>
        <p:spPr/>
        <p:txBody>
          <a:bodyPr/>
          <a:lstStyle/>
          <a:p>
            <a:r>
              <a:t>总结与展望</a:t>
            </a:r>
          </a:p>
        </p:txBody>
      </p:sp>
      <p:sp>
        <p:nvSpPr>
          <p:cNvPr id="6" name="Content Placeholder 5"/>
          <p:cNvSpPr>
            <a:spLocks noGrp="1"/>
          </p:cNvSpPr>
          <p:nvPr>
            <p:ph idx="4" sz="half"/>
          </p:nvPr>
        </p:nvSpPr>
        <p:spPr/>
        <p:txBody>
          <a:bodyPr/>
          <a:lstStyle/>
          <a:p>
            <a:r>
              <a:t>1.数字化质量管理是提高供应链质量和效率的重要手段，未来将成为企业管理的重要趋势。</a:t>
            </a:r>
          </a:p>
          <a:p>
            <a:r>
              <a:t>2.企业需要根据自身情况选择合适的数字化质量管理方案，加强技术创新和人才培养。</a:t>
            </a:r>
          </a:p>
          <a:p>
            <a:r>
              <a:t>3.随着技术的不断进步和应用场景的扩大，数字化质量管理的前景将更加广阔。</a:t>
            </a:r>
          </a:p>
        </p:txBody>
      </p:sp>
    </p:spTree>
  </p:cSld>
  <p:clrMapOvr>
    <a:masterClrMapping/>
  </p:clrMapOvr>
</p:sld>
</file>

<file path=ppt/slides/slide2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培训与数字化质量文化</a:t>
            </a:r>
          </a:p>
        </p:txBody>
      </p:sp>
      <p:sp>
        <p:nvSpPr>
          <p:cNvPr id="3" name="Subtitle 2"/>
          <p:cNvSpPr>
            <a:spLocks noGrp="1"/>
          </p:cNvSpPr>
          <p:nvPr>
            <p:ph type="subTitle" idx="1"/>
          </p:nvPr>
        </p:nvSpPr>
        <p:spPr/>
        <p:txBody>
          <a:bodyPr/>
          <a:lstStyle/>
          <a:p>
            <a:r>
              <a:t>数字化质量管理方案</a:t>
            </a:r>
          </a:p>
        </p:txBody>
      </p:sp>
    </p:spTree>
  </p:cSld>
  <p:clrMapOvr>
    <a:masterClrMapping/>
  </p:clrMapOvr>
</p:sld>
</file>

<file path=ppt/slides/slide2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培训与数字化质量文化</a:t>
            </a:r>
          </a:p>
        </p:txBody>
      </p:sp>
      <p:sp>
        <p:nvSpPr>
          <p:cNvPr id="3" name="Content Placeholder 2"/>
          <p:cNvSpPr>
            <a:spLocks noGrp="1"/>
          </p:cNvSpPr>
          <p:nvPr>
            <p:ph idx="2" sz="half"/>
          </p:nvPr>
        </p:nvSpPr>
        <p:spPr/>
        <p:txBody>
          <a:bodyPr/>
          <a:lstStyle/>
          <a:p>
            <a:r>
              <a:t>1.质量是企业的生命，数字化是提高质量的有效手段。</a:t>
            </a:r>
          </a:p>
          <a:p>
            <a:r>
              <a:t>2.数字化质量文化强调数据驱动，以事实为依据做决策。</a:t>
            </a:r>
          </a:p>
          <a:p>
            <a:r>
              <a:t>3.持续改进，追求卓越是数字化质量文化的核心价值观。</a:t>
            </a:r>
          </a:p>
          <a:p/>
        </p:txBody>
      </p:sp>
      <p:sp>
        <p:nvSpPr>
          <p:cNvPr id="4" name="Text Placeholder 3"/>
          <p:cNvSpPr>
            <a:spLocks noGrp="1"/>
          </p:cNvSpPr>
          <p:nvPr>
            <p:ph type="body" idx="3"/>
          </p:nvPr>
        </p:nvSpPr>
        <p:spPr/>
        <p:txBody>
          <a:bodyPr/>
          <a:lstStyle/>
          <a:p>
            <a:r>
              <a:t>数字化质量培训的重要性</a:t>
            </a:r>
          </a:p>
        </p:txBody>
      </p:sp>
      <p:sp>
        <p:nvSpPr>
          <p:cNvPr id="5" name="Content Placeholder 4"/>
          <p:cNvSpPr>
            <a:spLocks noGrp="1"/>
          </p:cNvSpPr>
          <p:nvPr>
            <p:ph idx="4" sz="half"/>
          </p:nvPr>
        </p:nvSpPr>
        <p:spPr/>
        <p:txBody>
          <a:bodyPr/>
          <a:lstStyle/>
          <a:p>
            <a:r>
              <a:t>1.提高员工对数字化质量的认识和技能水平。</a:t>
            </a:r>
          </a:p>
          <a:p>
            <a:r>
              <a:t>2.培训有助于企业更好地推广和落实数字化质量文化。</a:t>
            </a:r>
          </a:p>
          <a:p>
            <a:r>
              <a:t>3.提升员工参与度，促进全员参与质量管理。</a:t>
            </a:r>
          </a:p>
          <a:p/>
        </p:txBody>
      </p:sp>
      <p:sp>
        <p:nvSpPr>
          <p:cNvPr id="6" name="Text Placeholder 5"/>
          <p:cNvSpPr>
            <a:spLocks noGrp="1"/>
          </p:cNvSpPr>
          <p:nvPr>
            <p:ph type="body" idx="1"/>
          </p:nvPr>
        </p:nvSpPr>
        <p:spPr/>
        <p:txBody>
          <a:bodyPr/>
          <a:lstStyle/>
          <a:p>
            <a:r>
              <a:t>数字化质量文化的核心理念</a:t>
            </a:r>
          </a:p>
        </p:txBody>
      </p:sp>
    </p:spTree>
  </p:cSld>
  <p:clrMapOvr>
    <a:masterClrMapping/>
  </p:clrMapOvr>
</p:sld>
</file>

<file path=ppt/slides/slide2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培训与数字化质量文化</a:t>
            </a:r>
          </a:p>
        </p:txBody>
      </p:sp>
      <p:sp>
        <p:nvSpPr>
          <p:cNvPr id="3" name="Text Placeholder 2"/>
          <p:cNvSpPr>
            <a:spLocks noGrp="1"/>
          </p:cNvSpPr>
          <p:nvPr>
            <p:ph type="body" idx="1"/>
          </p:nvPr>
        </p:nvSpPr>
        <p:spPr/>
        <p:txBody>
          <a:bodyPr/>
          <a:lstStyle/>
          <a:p>
            <a:r>
              <a:t>数字化质量培训的内容</a:t>
            </a:r>
          </a:p>
        </p:txBody>
      </p:sp>
      <p:sp>
        <p:nvSpPr>
          <p:cNvPr id="4" name="Content Placeholder 3"/>
          <p:cNvSpPr>
            <a:spLocks noGrp="1"/>
          </p:cNvSpPr>
          <p:nvPr>
            <p:ph idx="2" sz="half"/>
          </p:nvPr>
        </p:nvSpPr>
        <p:spPr/>
        <p:txBody>
          <a:bodyPr/>
          <a:lstStyle/>
          <a:p>
            <a:r>
              <a:t>1.数字化质量工具和技术的培训，如数据统计、分析和处理。</a:t>
            </a:r>
          </a:p>
          <a:p>
            <a:r>
              <a:t>2.质量意识和责任心的培养，强调以顾客为中心。</a:t>
            </a:r>
          </a:p>
          <a:p>
            <a:r>
              <a:t>3.创新思维和解决问题的能力的培训，鼓励员工提出改进意见。</a:t>
            </a:r>
          </a:p>
          <a:p/>
        </p:txBody>
      </p:sp>
      <p:sp>
        <p:nvSpPr>
          <p:cNvPr id="5" name="Text Placeholder 4"/>
          <p:cNvSpPr>
            <a:spLocks noGrp="1"/>
          </p:cNvSpPr>
          <p:nvPr>
            <p:ph type="body" idx="3"/>
          </p:nvPr>
        </p:nvSpPr>
        <p:spPr/>
        <p:txBody>
          <a:bodyPr/>
          <a:lstStyle/>
          <a:p>
            <a:r>
              <a:t>数字化质量培训的方式</a:t>
            </a:r>
          </a:p>
        </p:txBody>
      </p:sp>
      <p:sp>
        <p:nvSpPr>
          <p:cNvPr id="6" name="Content Placeholder 5"/>
          <p:cNvSpPr>
            <a:spLocks noGrp="1"/>
          </p:cNvSpPr>
          <p:nvPr>
            <p:ph idx="4" sz="half"/>
          </p:nvPr>
        </p:nvSpPr>
        <p:spPr/>
        <p:txBody>
          <a:bodyPr/>
          <a:lstStyle/>
          <a:p>
            <a:r>
              <a:t>1.在线培训平台，方便员工随时随地学习。</a:t>
            </a:r>
          </a:p>
          <a:p>
            <a:r>
              <a:t>2.实战模拟，让员工在实际操作中学习和成长。</a:t>
            </a:r>
          </a:p>
          <a:p>
            <a:r>
              <a:t>3.互动式培训，提高员工的学习积极性和参与度。</a:t>
            </a:r>
          </a:p>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质量管理数字化概述</a:t>
            </a:r>
          </a:p>
        </p:txBody>
      </p:sp>
      <p:sp>
        <p:nvSpPr>
          <p:cNvPr id="3" name="Subtitle 2"/>
          <p:cNvSpPr>
            <a:spLocks noGrp="1"/>
          </p:cNvSpPr>
          <p:nvPr>
            <p:ph type="subTitle" idx="1"/>
          </p:nvPr>
        </p:nvSpPr>
        <p:spPr/>
        <p:txBody>
          <a:bodyPr/>
          <a:lstStyle/>
          <a:p>
            <a:r>
              <a:t>数字化质量管理方案</a:t>
            </a:r>
          </a:p>
        </p:txBody>
      </p:sp>
    </p:spTree>
  </p:cSld>
  <p:clrMapOvr>
    <a:masterClrMapping/>
  </p:clrMapOvr>
</p:sld>
</file>

<file path=ppt/slides/slide3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培训与数字化质量文化</a:t>
            </a:r>
          </a:p>
        </p:txBody>
      </p:sp>
      <p:sp>
        <p:nvSpPr>
          <p:cNvPr id="3" name="Text Placeholder 2"/>
          <p:cNvSpPr>
            <a:spLocks noGrp="1"/>
          </p:cNvSpPr>
          <p:nvPr>
            <p:ph type="body" idx="1"/>
          </p:nvPr>
        </p:nvSpPr>
        <p:spPr/>
        <p:txBody>
          <a:bodyPr/>
          <a:lstStyle/>
          <a:p>
            <a:r>
              <a:t>数字化质量文化的落地实施</a:t>
            </a:r>
          </a:p>
        </p:txBody>
      </p:sp>
      <p:sp>
        <p:nvSpPr>
          <p:cNvPr id="4" name="Content Placeholder 3"/>
          <p:cNvSpPr>
            <a:spLocks noGrp="1"/>
          </p:cNvSpPr>
          <p:nvPr>
            <p:ph idx="2" sz="half"/>
          </p:nvPr>
        </p:nvSpPr>
        <p:spPr/>
        <p:txBody>
          <a:bodyPr/>
          <a:lstStyle/>
          <a:p>
            <a:r>
              <a:t>1.制定详细的实施计划，明确各项任务和责任人。</a:t>
            </a:r>
          </a:p>
          <a:p>
            <a:r>
              <a:t>2.领导层以身作则，积极参与和推广数字化质量文化。</a:t>
            </a:r>
          </a:p>
          <a:p>
            <a:r>
              <a:t>3.建立激励机制，表彰和奖励在数字化质量工作中表现优秀的员工。</a:t>
            </a:r>
          </a:p>
          <a:p/>
        </p:txBody>
      </p:sp>
      <p:sp>
        <p:nvSpPr>
          <p:cNvPr id="5" name="Text Placeholder 4"/>
          <p:cNvSpPr>
            <a:spLocks noGrp="1"/>
          </p:cNvSpPr>
          <p:nvPr>
            <p:ph type="body" idx="3"/>
          </p:nvPr>
        </p:nvSpPr>
        <p:spPr/>
        <p:txBody>
          <a:bodyPr/>
          <a:lstStyle/>
          <a:p>
            <a:r>
              <a:t>数字化质量文化的评估与改进</a:t>
            </a:r>
          </a:p>
        </p:txBody>
      </p:sp>
      <p:sp>
        <p:nvSpPr>
          <p:cNvPr id="6" name="Content Placeholder 5"/>
          <p:cNvSpPr>
            <a:spLocks noGrp="1"/>
          </p:cNvSpPr>
          <p:nvPr>
            <p:ph idx="4" sz="half"/>
          </p:nvPr>
        </p:nvSpPr>
        <p:spPr/>
        <p:txBody>
          <a:bodyPr/>
          <a:lstStyle/>
          <a:p>
            <a:r>
              <a:t>1.定期对数字化质量文化的实施情况进行评估，收集员工的反馈意见。</a:t>
            </a:r>
          </a:p>
          <a:p>
            <a:r>
              <a:t>2.根据评估结果，及时调整和完善数字化质量文化的实施方案。</a:t>
            </a:r>
          </a:p>
          <a:p>
            <a:r>
              <a:t>3.鼓励员工积极参与评估和改进工作，促进数字化质量文化的持续优化。</a:t>
            </a:r>
          </a:p>
          <a:p>
            <a:r>
              <a:t>以上内容仅供参考具体实施方案还需要根据实际情况进行调整和优化。</a:t>
            </a:r>
          </a:p>
        </p:txBody>
      </p:sp>
    </p:spTree>
  </p:cSld>
  <p:clrMapOvr>
    <a:masterClrMapping/>
  </p:clrMapOvr>
</p:sld>
</file>

<file path=ppt/slides/slide3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实施计划与预期成果</a:t>
            </a:r>
          </a:p>
        </p:txBody>
      </p:sp>
      <p:sp>
        <p:nvSpPr>
          <p:cNvPr id="3" name="Subtitle 2"/>
          <p:cNvSpPr>
            <a:spLocks noGrp="1"/>
          </p:cNvSpPr>
          <p:nvPr>
            <p:ph type="subTitle" idx="1"/>
          </p:nvPr>
        </p:nvSpPr>
        <p:spPr/>
        <p:txBody>
          <a:bodyPr/>
          <a:lstStyle/>
          <a:p>
            <a:r>
              <a:t>数字化质量管理方案</a:t>
            </a:r>
          </a:p>
        </p:txBody>
      </p:sp>
    </p:spTree>
  </p:cSld>
  <p:clrMapOvr>
    <a:masterClrMapping/>
  </p:clrMapOvr>
</p:sld>
</file>

<file path=ppt/slides/slide3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实施计划与预期成果</a:t>
            </a:r>
          </a:p>
        </p:txBody>
      </p:sp>
      <p:sp>
        <p:nvSpPr>
          <p:cNvPr id="3" name="Text Placeholder 2"/>
          <p:cNvSpPr>
            <a:spLocks noGrp="1"/>
          </p:cNvSpPr>
          <p:nvPr>
            <p:ph type="body" idx="1"/>
          </p:nvPr>
        </p:nvSpPr>
        <p:spPr/>
        <p:txBody>
          <a:bodyPr/>
          <a:lstStyle/>
          <a:p>
            <a:r>
              <a:t>实施计划</a:t>
            </a:r>
          </a:p>
        </p:txBody>
      </p:sp>
      <p:sp>
        <p:nvSpPr>
          <p:cNvPr id="4" name="Content Placeholder 3"/>
          <p:cNvSpPr>
            <a:spLocks noGrp="1"/>
          </p:cNvSpPr>
          <p:nvPr>
            <p:ph idx="2" sz="half"/>
          </p:nvPr>
        </p:nvSpPr>
        <p:spPr/>
        <p:txBody>
          <a:bodyPr/>
          <a:lstStyle/>
          <a:p>
            <a:r>
              <a:t>1.明确实施步骤：根据数字化质量管理方案的要求，制定详细的实施步骤和时间节点，确保方案的有序推进。</a:t>
            </a:r>
          </a:p>
          <a:p>
            <a:r>
              <a:t>2.加强资源调配：合理分配人力、物力和财力资源，确保各项工作的顺利开展，提高资源利用效率。</a:t>
            </a:r>
          </a:p>
          <a:p>
            <a:r>
              <a:t>3.培训与宣传：对各层级管理人员和员工进行数字化质量管理的培训和宣传，提高全员意识和能力。</a:t>
            </a:r>
          </a:p>
          <a:p/>
        </p:txBody>
      </p:sp>
      <p:sp>
        <p:nvSpPr>
          <p:cNvPr id="5" name="Text Placeholder 4"/>
          <p:cNvSpPr>
            <a:spLocks noGrp="1"/>
          </p:cNvSpPr>
          <p:nvPr>
            <p:ph type="body" idx="3"/>
          </p:nvPr>
        </p:nvSpPr>
        <p:spPr/>
        <p:txBody>
          <a:bodyPr/>
          <a:lstStyle/>
          <a:p>
            <a:r>
              <a:t>预期成果</a:t>
            </a:r>
          </a:p>
        </p:txBody>
      </p:sp>
      <p:sp>
        <p:nvSpPr>
          <p:cNvPr id="6" name="Content Placeholder 5"/>
          <p:cNvSpPr>
            <a:spLocks noGrp="1"/>
          </p:cNvSpPr>
          <p:nvPr>
            <p:ph idx="4" sz="half"/>
          </p:nvPr>
        </p:nvSpPr>
        <p:spPr/>
        <p:txBody>
          <a:bodyPr/>
          <a:lstStyle/>
          <a:p>
            <a:r>
              <a:t>1.提升产品质量：通过数字化质量管理方案的实施，提高产品质量，降低产品不良率，提升企业竞争力。</a:t>
            </a:r>
          </a:p>
          <a:p>
            <a:r>
              <a:t>2.优化管理流程：数字化质量管理方案将优化企业管理流程，提高工作效率，降低管理成本。</a:t>
            </a:r>
          </a:p>
          <a:p>
            <a:r>
              <a:t>3.增强企业信誉：提升产品质量和管理水平，将增强企业在市场上的信誉和形象，有利于拓展业务和发展新客户。</a:t>
            </a:r>
          </a:p>
          <a:p>
            <a:r>
              <a:t>以上内容仅供参考，具体实施方案需要根据企业实际情况和需求进行调整和优化。</a:t>
            </a:r>
          </a:p>
        </p:txBody>
      </p:sp>
    </p:spTree>
  </p:cSld>
  <p:clrMapOvr>
    <a:masterClrMapping/>
  </p:clrMapOvr>
</p:sld>
</file>

<file path=ppt/slides/slide3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质量管理数字化概述</a:t>
            </a:r>
          </a:p>
        </p:txBody>
      </p:sp>
      <p:sp>
        <p:nvSpPr>
          <p:cNvPr id="3" name="Text Placeholder 2"/>
          <p:cNvSpPr>
            <a:spLocks noGrp="1"/>
          </p:cNvSpPr>
          <p:nvPr>
            <p:ph type="body" idx="1"/>
          </p:nvPr>
        </p:nvSpPr>
        <p:spPr/>
        <p:txBody>
          <a:bodyPr/>
          <a:lstStyle/>
          <a:p>
            <a:r>
              <a:t>质量管理数字化的定义和内涵</a:t>
            </a:r>
          </a:p>
        </p:txBody>
      </p:sp>
      <p:sp>
        <p:nvSpPr>
          <p:cNvPr id="4" name="Content Placeholder 3"/>
          <p:cNvSpPr>
            <a:spLocks noGrp="1"/>
          </p:cNvSpPr>
          <p:nvPr>
            <p:ph idx="2" sz="half"/>
          </p:nvPr>
        </p:nvSpPr>
        <p:spPr/>
        <p:txBody>
          <a:bodyPr/>
          <a:lstStyle/>
          <a:p>
            <a:r>
              <a:t>1.质量管理数字化是通过应用信息技术和数字化工具，对质量信息进行收集、分析、处理和利用，以提高产品质量和服务水平的过程。</a:t>
            </a:r>
          </a:p>
          <a:p>
            <a:r>
              <a:t>2.质量管理数字化可以帮助企业实现更高效、精准的质量管控，提高质量稳定性和可靠性，降低质量成本，提升企业竞争力。</a:t>
            </a:r>
          </a:p>
          <a:p/>
        </p:txBody>
      </p:sp>
      <p:sp>
        <p:nvSpPr>
          <p:cNvPr id="5" name="Text Placeholder 4"/>
          <p:cNvSpPr>
            <a:spLocks noGrp="1"/>
          </p:cNvSpPr>
          <p:nvPr>
            <p:ph type="body" idx="3"/>
          </p:nvPr>
        </p:nvSpPr>
        <p:spPr/>
        <p:txBody>
          <a:bodyPr/>
          <a:lstStyle/>
          <a:p>
            <a:r>
              <a:t>质量管理数字化的发展趋势</a:t>
            </a:r>
          </a:p>
        </p:txBody>
      </p:sp>
      <p:sp>
        <p:nvSpPr>
          <p:cNvPr id="6" name="Content Placeholder 5"/>
          <p:cNvSpPr>
            <a:spLocks noGrp="1"/>
          </p:cNvSpPr>
          <p:nvPr>
            <p:ph idx="4" sz="half"/>
          </p:nvPr>
        </p:nvSpPr>
        <p:spPr/>
        <p:txBody>
          <a:bodyPr/>
          <a:lstStyle/>
          <a:p>
            <a:r>
              <a:t>1.随着人工智能、大数据、物联网等技术的不断发展，质量管理数字化将逐渐成为企业质量管理的重要趋势。</a:t>
            </a:r>
          </a:p>
          <a:p>
            <a:r>
              <a:t>2.质量管理数字化将与企业信息化、智能化等深度融合，实现更高效、智能的质量管理。</a:t>
            </a:r>
          </a:p>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质量管理数字化概述</a:t>
            </a:r>
          </a:p>
        </p:txBody>
      </p:sp>
      <p:sp>
        <p:nvSpPr>
          <p:cNvPr id="3" name="Text Placeholder 2"/>
          <p:cNvSpPr>
            <a:spLocks noGrp="1"/>
          </p:cNvSpPr>
          <p:nvPr>
            <p:ph type="body" idx="1"/>
          </p:nvPr>
        </p:nvSpPr>
        <p:spPr/>
        <p:txBody>
          <a:bodyPr/>
          <a:lstStyle/>
          <a:p>
            <a:r>
              <a:t>质量管理数字化的应用场景</a:t>
            </a:r>
          </a:p>
        </p:txBody>
      </p:sp>
      <p:sp>
        <p:nvSpPr>
          <p:cNvPr id="4" name="Content Placeholder 3"/>
          <p:cNvSpPr>
            <a:spLocks noGrp="1"/>
          </p:cNvSpPr>
          <p:nvPr>
            <p:ph idx="2" sz="half"/>
          </p:nvPr>
        </p:nvSpPr>
        <p:spPr/>
        <p:txBody>
          <a:bodyPr/>
          <a:lstStyle/>
          <a:p>
            <a:r>
              <a:t>1.质量管理数字化可以应用于产品研发、生产制造、供应链管理、销售服务等各个环节，实现全链条的质量管控。</a:t>
            </a:r>
          </a:p>
          <a:p>
            <a:r>
              <a:t>2.通过数字化工具和技术，企业可以实现对产品质量数据的实时监测、预警和预测，提高质量管理的精准度和及时性。</a:t>
            </a:r>
          </a:p>
          <a:p/>
        </p:txBody>
      </p:sp>
      <p:sp>
        <p:nvSpPr>
          <p:cNvPr id="5" name="Text Placeholder 4"/>
          <p:cNvSpPr>
            <a:spLocks noGrp="1"/>
          </p:cNvSpPr>
          <p:nvPr>
            <p:ph type="body" idx="3"/>
          </p:nvPr>
        </p:nvSpPr>
        <p:spPr/>
        <p:txBody>
          <a:bodyPr/>
          <a:lstStyle/>
          <a:p>
            <a:r>
              <a:t>质量管理数字化的关键技术</a:t>
            </a:r>
          </a:p>
        </p:txBody>
      </p:sp>
      <p:sp>
        <p:nvSpPr>
          <p:cNvPr id="6" name="Content Placeholder 5"/>
          <p:cNvSpPr>
            <a:spLocks noGrp="1"/>
          </p:cNvSpPr>
          <p:nvPr>
            <p:ph idx="4" sz="half"/>
          </p:nvPr>
        </p:nvSpPr>
        <p:spPr/>
        <p:txBody>
          <a:bodyPr/>
          <a:lstStyle/>
          <a:p>
            <a:r>
              <a:t>1.质量管理数字化涉及的关键技术包括数据采集与分析技术、过程控制技术、质量预测与预警技术等。</a:t>
            </a:r>
          </a:p>
          <a:p>
            <a:r>
              <a:t>2.这些技术的应用需要企业具备相应的技术能力和人才队伍，以保障质量管理数字化的顺利实施。</a:t>
            </a:r>
          </a:p>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质量管理数字化概述</a:t>
            </a:r>
          </a:p>
        </p:txBody>
      </p:sp>
      <p:sp>
        <p:nvSpPr>
          <p:cNvPr id="3" name="Text Placeholder 2"/>
          <p:cNvSpPr>
            <a:spLocks noGrp="1"/>
          </p:cNvSpPr>
          <p:nvPr>
            <p:ph type="body" idx="1"/>
          </p:nvPr>
        </p:nvSpPr>
        <p:spPr/>
        <p:txBody>
          <a:bodyPr/>
          <a:lstStyle/>
          <a:p>
            <a:r>
              <a:t>质量管理数字化的实施步骤</a:t>
            </a:r>
          </a:p>
        </p:txBody>
      </p:sp>
      <p:sp>
        <p:nvSpPr>
          <p:cNvPr id="4" name="Content Placeholder 3"/>
          <p:cNvSpPr>
            <a:spLocks noGrp="1"/>
          </p:cNvSpPr>
          <p:nvPr>
            <p:ph idx="2" sz="half"/>
          </p:nvPr>
        </p:nvSpPr>
        <p:spPr/>
        <p:txBody>
          <a:bodyPr/>
          <a:lstStyle/>
          <a:p>
            <a:r>
              <a:t>1.实施质量管理数字化需要企业进行全面的规划和部署，明确数字化目标和实施方案。</a:t>
            </a:r>
          </a:p>
          <a:p>
            <a:r>
              <a:t>2.企业需要建立完善的质量管理数字化体系，包括质量管理体系、数字化工具和技术应用等，以确保数字化管理的有效性和稳定性。</a:t>
            </a:r>
          </a:p>
          <a:p/>
        </p:txBody>
      </p:sp>
      <p:sp>
        <p:nvSpPr>
          <p:cNvPr id="5" name="Text Placeholder 4"/>
          <p:cNvSpPr>
            <a:spLocks noGrp="1"/>
          </p:cNvSpPr>
          <p:nvPr>
            <p:ph type="body" idx="3"/>
          </p:nvPr>
        </p:nvSpPr>
        <p:spPr/>
        <p:txBody>
          <a:bodyPr/>
          <a:lstStyle/>
          <a:p>
            <a:r>
              <a:t>质量管理数字化的未来展望</a:t>
            </a:r>
          </a:p>
        </p:txBody>
      </p:sp>
      <p:sp>
        <p:nvSpPr>
          <p:cNvPr id="6" name="Content Placeholder 5"/>
          <p:cNvSpPr>
            <a:spLocks noGrp="1"/>
          </p:cNvSpPr>
          <p:nvPr>
            <p:ph idx="4" sz="half"/>
          </p:nvPr>
        </p:nvSpPr>
        <p:spPr/>
        <p:txBody>
          <a:bodyPr/>
          <a:lstStyle/>
          <a:p>
            <a:r>
              <a:t>1.随着技术的不断发展和应用，质量管理数字化将迎来更广阔的发展空间和机遇。</a:t>
            </a:r>
          </a:p>
          <a:p>
            <a:r>
              <a:t>2.未来，企业需要更加注重质量管理数字化的创新和应用，不断提升数字化管理水平和能力，以适应市场变化和客户需求的变化。</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数字化质量标准的建立</a:t>
            </a:r>
          </a:p>
        </p:txBody>
      </p:sp>
      <p:sp>
        <p:nvSpPr>
          <p:cNvPr id="3" name="Subtitle 2"/>
          <p:cNvSpPr>
            <a:spLocks noGrp="1"/>
          </p:cNvSpPr>
          <p:nvPr>
            <p:ph type="subTitle" idx="1"/>
          </p:nvPr>
        </p:nvSpPr>
        <p:spPr/>
        <p:txBody>
          <a:bodyPr/>
          <a:lstStyle/>
          <a:p>
            <a:r>
              <a:t>数字化质量管理方案</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数字化质量标准的建立</a:t>
            </a:r>
          </a:p>
        </p:txBody>
      </p:sp>
      <p:sp>
        <p:nvSpPr>
          <p:cNvPr id="3" name="Text Placeholder 2"/>
          <p:cNvSpPr>
            <a:spLocks noGrp="1"/>
          </p:cNvSpPr>
          <p:nvPr>
            <p:ph type="body" idx="1"/>
          </p:nvPr>
        </p:nvSpPr>
        <p:spPr/>
        <p:txBody>
          <a:bodyPr/>
          <a:lstStyle/>
          <a:p>
            <a:r>
              <a:t>数字化质量标准的定义</a:t>
            </a:r>
          </a:p>
        </p:txBody>
      </p:sp>
      <p:sp>
        <p:nvSpPr>
          <p:cNvPr id="4" name="Content Placeholder 3"/>
          <p:cNvSpPr>
            <a:spLocks noGrp="1"/>
          </p:cNvSpPr>
          <p:nvPr>
            <p:ph idx="2" sz="half"/>
          </p:nvPr>
        </p:nvSpPr>
        <p:spPr/>
        <p:txBody>
          <a:bodyPr/>
          <a:lstStyle/>
          <a:p>
            <a:r>
              <a:t>1.明确数字化质量标准的含义和范围，包括产品质量、过程质量和体系质量等方面。</a:t>
            </a:r>
          </a:p>
          <a:p>
            <a:r>
              <a:t>2.确定数字化质量标准制定的方法和流程，如采用国际标准、行业标准或企业标准等。</a:t>
            </a:r>
          </a:p>
          <a:p/>
        </p:txBody>
      </p:sp>
      <p:sp>
        <p:nvSpPr>
          <p:cNvPr id="5" name="Text Placeholder 4"/>
          <p:cNvSpPr>
            <a:spLocks noGrp="1"/>
          </p:cNvSpPr>
          <p:nvPr>
            <p:ph type="body" idx="3"/>
          </p:nvPr>
        </p:nvSpPr>
        <p:spPr/>
        <p:txBody>
          <a:bodyPr/>
          <a:lstStyle/>
          <a:p>
            <a:r>
              <a:t>数字化质量数据采集与分析</a:t>
            </a:r>
          </a:p>
        </p:txBody>
      </p:sp>
      <p:sp>
        <p:nvSpPr>
          <p:cNvPr id="6" name="Content Placeholder 5"/>
          <p:cNvSpPr>
            <a:spLocks noGrp="1"/>
          </p:cNvSpPr>
          <p:nvPr>
            <p:ph idx="4" sz="half"/>
          </p:nvPr>
        </p:nvSpPr>
        <p:spPr/>
        <p:txBody>
          <a:bodyPr/>
          <a:lstStyle/>
          <a:p>
            <a:r>
              <a:t>1.确定数字化质量数据采集的来源和方式，如传感器、摄像头等。</a:t>
            </a:r>
          </a:p>
          <a:p>
            <a:r>
              <a:t>2.采用数据分析技术对质量数据进行处理和分析，提取有用信息。</a:t>
            </a:r>
          </a:p>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 数字化质量标准的建立</a:t>
            </a:r>
          </a:p>
        </p:txBody>
      </p:sp>
      <p:sp>
        <p:nvSpPr>
          <p:cNvPr id="3" name="Text Placeholder 2"/>
          <p:cNvSpPr>
            <a:spLocks noGrp="1"/>
          </p:cNvSpPr>
          <p:nvPr>
            <p:ph type="body" idx="1"/>
          </p:nvPr>
        </p:nvSpPr>
        <p:spPr/>
        <p:txBody>
          <a:bodyPr/>
          <a:lstStyle/>
          <a:p>
            <a:r>
              <a:t>数字化质量标准的制定</a:t>
            </a:r>
          </a:p>
        </p:txBody>
      </p:sp>
      <p:sp>
        <p:nvSpPr>
          <p:cNvPr id="4" name="Content Placeholder 3"/>
          <p:cNvSpPr>
            <a:spLocks noGrp="1"/>
          </p:cNvSpPr>
          <p:nvPr>
            <p:ph idx="2" sz="half"/>
          </p:nvPr>
        </p:nvSpPr>
        <p:spPr/>
        <p:txBody>
          <a:bodyPr/>
          <a:lstStyle/>
          <a:p>
            <a:r>
              <a:t>1.根据产品特点和生产过程，制定相应的数字化质量标准。</a:t>
            </a:r>
          </a:p>
          <a:p>
            <a:r>
              <a:t>2.确定数字化质量标准的具体指标和参数，如尺寸精度、表面粗糙度等。</a:t>
            </a:r>
          </a:p>
          <a:p/>
        </p:txBody>
      </p:sp>
      <p:sp>
        <p:nvSpPr>
          <p:cNvPr id="5" name="Text Placeholder 4"/>
          <p:cNvSpPr>
            <a:spLocks noGrp="1"/>
          </p:cNvSpPr>
          <p:nvPr>
            <p:ph type="body" idx="3"/>
          </p:nvPr>
        </p:nvSpPr>
        <p:spPr/>
        <p:txBody>
          <a:bodyPr/>
          <a:lstStyle/>
          <a:p>
            <a:r>
              <a:t>数字化质量标准的实施与监控</a:t>
            </a:r>
          </a:p>
        </p:txBody>
      </p:sp>
      <p:sp>
        <p:nvSpPr>
          <p:cNvPr id="6" name="Content Placeholder 5"/>
          <p:cNvSpPr>
            <a:spLocks noGrp="1"/>
          </p:cNvSpPr>
          <p:nvPr>
            <p:ph idx="4" sz="half"/>
          </p:nvPr>
        </p:nvSpPr>
        <p:spPr/>
        <p:txBody>
          <a:bodyPr/>
          <a:lstStyle/>
          <a:p>
            <a:r>
              <a:t>1.将数字化质量标准贯彻到生产过程中，确保员工了解和遵守。</a:t>
            </a:r>
          </a:p>
          <a:p>
            <a:r>
              <a:t>2.采用数字化技术对生产过程进行实时监控，及时发现和解决质量问题。</a:t>
            </a:r>
          </a:p>
          <a:p/>
        </p:txBody>
      </p:sp>
    </p:spTree>
  </p:cSld>
  <p:clrMapOvr>
    <a:masterClrMapping/>
  </p:clrMapOvr>
</p:sld>
</file>

<file path=ppt/theme/theme1.xml><?xml version="1.0" encoding="utf-8"?>
<a:theme xmlns:a="http://schemas.openxmlformats.org/drawingml/2006/main" name="3_Lenovo Master">
  <a:themeElements>
    <a:clrScheme name="Lenovo">
      <a:dk1>
        <a:srgbClr val="000000"/>
      </a:dk1>
      <a:lt1>
        <a:sysClr val="window" lastClr="FFFFFF"/>
      </a:lt1>
      <a:dk2>
        <a:srgbClr val="6F7170"/>
      </a:dk2>
      <a:lt2>
        <a:srgbClr val="C4BEB6"/>
      </a:lt2>
      <a:accent1>
        <a:srgbClr val="E2231A"/>
      </a:accent1>
      <a:accent2>
        <a:srgbClr val="FF6A00"/>
      </a:accent2>
      <a:accent3>
        <a:srgbClr val="F04187"/>
      </a:accent3>
      <a:accent4>
        <a:srgbClr val="3E8DDD"/>
      </a:accent4>
      <a:accent5>
        <a:srgbClr val="4AC0E0"/>
      </a:accent5>
      <a:accent6>
        <a:srgbClr val="6ABF4A"/>
      </a:accent6>
      <a:hlink>
        <a:srgbClr val="4AC0E0"/>
      </a:hlink>
      <a:folHlink>
        <a:srgbClr val="4AC0E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0" marR="0" indent="0" algn="ctr" defTabSz="914377" rtl="0" eaLnBrk="1" fontAlgn="auto" latinLnBrk="0" hangingPunct="1">
          <a:lnSpc>
            <a:spcPct val="120000"/>
          </a:lnSpc>
          <a:spcBef>
            <a:spcPts val="0"/>
          </a:spcBef>
          <a:spcAft>
            <a:spcPts val="0"/>
          </a:spcAft>
          <a:buClrTx/>
          <a:buSzTx/>
          <a:buFontTx/>
          <a:buNone/>
          <a:tabLst/>
          <a:defRPr kumimoji="0" sz="5333"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otalTime>381</TotalTime>
  <Words>17</Words>
  <Application>Microsoft Office PowerPoint</Application>
  <PresentationFormat>Widescreen</PresentationFormat>
  <Paragraphs>5</Paragraphs>
  <Slides>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vt:i4>
      </vt:variant>
    </vt:vector>
  </HeadingPairs>
  <TitlesOfParts>
    <vt:vector size="10" baseType="lpstr">
      <vt:lpstr>微软雅黑</vt:lpstr>
      <vt:lpstr>幼圆</vt:lpstr>
      <vt:lpstr>Agency FB</vt:lpstr>
      <vt:lpstr>Arial</vt:lpstr>
      <vt:lpstr>Calibri</vt:lpstr>
      <vt:lpstr>Franklin Gothic Book</vt:lpstr>
      <vt:lpstr>Wingdings</vt:lpstr>
      <vt:lpstr>3_Lenovo Master</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dc:creator>
  <cp:lastModifiedBy>洋 谢</cp:lastModifiedBy>
  <cp:revision>343</cp:revision>
  <dcterms:created xsi:type="dcterms:W3CDTF">2020-09-28T02:12:16Z</dcterms:created>
  <dcterms:modified xsi:type="dcterms:W3CDTF">2023-10-28T12:46:55Z</dcterms:modified>
</cp:coreProperties>
</file>